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1"/>
  </p:sldMasterIdLst>
  <p:notesMasterIdLst>
    <p:notesMasterId r:id="rId39"/>
  </p:notesMasterIdLst>
  <p:sldIdLst>
    <p:sldId id="299" r:id="rId2"/>
    <p:sldId id="300" r:id="rId3"/>
    <p:sldId id="257" r:id="rId4"/>
    <p:sldId id="259" r:id="rId5"/>
    <p:sldId id="260" r:id="rId6"/>
    <p:sldId id="262" r:id="rId7"/>
    <p:sldId id="263" r:id="rId8"/>
    <p:sldId id="264" r:id="rId9"/>
    <p:sldId id="265" r:id="rId10"/>
    <p:sldId id="266"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301" r:id="rId27"/>
    <p:sldId id="285" r:id="rId28"/>
    <p:sldId id="286" r:id="rId29"/>
    <p:sldId id="287" r:id="rId30"/>
    <p:sldId id="284" r:id="rId31"/>
    <p:sldId id="283" r:id="rId32"/>
    <p:sldId id="291" r:id="rId33"/>
    <p:sldId id="292" r:id="rId34"/>
    <p:sldId id="293" r:id="rId35"/>
    <p:sldId id="294" r:id="rId36"/>
    <p:sldId id="290" r:id="rId37"/>
    <p:sldId id="298" r:id="rId38"/>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B5u2beocbGUVmc7HyhGwqw==" hashData="x6ChqRs/WdMH9YXuPr+LsCEb5tYvoKEOQ/6OhR9JsWER0DTXeaYZF816fPUCP1aT8RpVc3IPmRIb71hFVhhUaA=="/>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450" y="67"/>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A5FE22A0-5EDE-40B2-88BC-090487F054A1}" type="datetimeFigureOut">
              <a:rPr lang="en-US" smtClean="0"/>
              <a:t>3/27/2020</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0742BC8F-2B05-4613-B920-D71B1619EB37}" type="slidenum">
              <a:rPr lang="en-US" smtClean="0"/>
              <a:t>‹#›</a:t>
            </a:fld>
            <a:endParaRPr lang="en-US"/>
          </a:p>
        </p:txBody>
      </p:sp>
    </p:spTree>
    <p:extLst>
      <p:ext uri="{BB962C8B-B14F-4D97-AF65-F5344CB8AC3E}">
        <p14:creationId xmlns:p14="http://schemas.microsoft.com/office/powerpoint/2010/main" val="2718040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624B141A-D04E-DD49-88DC-EFA90428BA41}" type="slidenum">
              <a:rPr lang="fr-FR" smtClean="0"/>
              <a:pPr/>
              <a:t>1</a:t>
            </a:fld>
            <a:endParaRPr lang="fr-FR"/>
          </a:p>
        </p:txBody>
      </p:sp>
    </p:spTree>
    <p:extLst>
      <p:ext uri="{BB962C8B-B14F-4D97-AF65-F5344CB8AC3E}">
        <p14:creationId xmlns:p14="http://schemas.microsoft.com/office/powerpoint/2010/main" val="3310339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2BC8F-2B05-4613-B920-D71B1619EB37}" type="slidenum">
              <a:rPr lang="en-US" smtClean="0"/>
              <a:t>27</a:t>
            </a:fld>
            <a:endParaRPr lang="en-US"/>
          </a:p>
        </p:txBody>
      </p:sp>
    </p:spTree>
    <p:extLst>
      <p:ext uri="{BB962C8B-B14F-4D97-AF65-F5344CB8AC3E}">
        <p14:creationId xmlns:p14="http://schemas.microsoft.com/office/powerpoint/2010/main" val="38974358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340200"/>
            <a:ext cx="7200000" cy="1800000"/>
          </a:xfrm>
        </p:spPr>
        <p:txBody>
          <a:bodyPr lIns="0" tIns="0" rIns="0" bIns="0" anchor="t" anchorCtr="0">
            <a:noAutofit/>
          </a:bodyPr>
          <a:lstStyle>
            <a:lvl1pPr algn="l">
              <a:defRPr sz="2800" b="1" baseline="0">
                <a:solidFill>
                  <a:schemeClr val="accent5"/>
                </a:solidFill>
              </a:defRPr>
            </a:lvl1pPr>
          </a:lstStyle>
          <a:p>
            <a:r>
              <a:rPr lang="en-GB" noProof="0" dirty="0"/>
              <a:t>Presentation title - line 1 - Arial 30pt - bold </a:t>
            </a:r>
            <a:r>
              <a:rPr lang="en-GB" noProof="0" dirty="0" err="1"/>
              <a:t>HiLumi</a:t>
            </a:r>
            <a:r>
              <a:rPr lang="en-GB" noProof="0" dirty="0"/>
              <a:t> dark grey - line 2</a:t>
            </a:r>
            <a:br>
              <a:rPr lang="en-GB" noProof="0" dirty="0"/>
            </a:br>
            <a:r>
              <a:rPr lang="en-GB" noProof="0" dirty="0"/>
              <a:t>line 3</a:t>
            </a:r>
            <a:br>
              <a:rPr lang="en-GB" noProof="0" dirty="0"/>
            </a:br>
            <a:r>
              <a:rPr lang="en-GB" noProof="0" dirty="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5" name="Espace réservé du pied de page 4"/>
          <p:cNvSpPr>
            <a:spLocks noGrp="1"/>
          </p:cNvSpPr>
          <p:nvPr>
            <p:ph type="ftr" sz="quarter" idx="11"/>
          </p:nvPr>
        </p:nvSpPr>
        <p:spPr>
          <a:xfrm>
            <a:off x="990600" y="6356351"/>
            <a:ext cx="6690000" cy="360000"/>
          </a:xfrm>
        </p:spPr>
        <p:txBody>
          <a:bodyPr lIns="0" tIns="0" rIns="0" bIns="0" anchor="b" anchorCtr="0"/>
          <a:lstStyle>
            <a:lvl1pPr algn="r">
              <a:defRPr>
                <a:solidFill>
                  <a:schemeClr val="accent1"/>
                </a:solidFill>
              </a:defRPr>
            </a:lvl1pPr>
          </a:lstStyle>
          <a:p>
            <a:pPr marL="12700">
              <a:lnSpc>
                <a:spcPct val="100000"/>
              </a:lnSpc>
              <a:spcBef>
                <a:spcPts val="5"/>
              </a:spcBef>
            </a:pPr>
            <a:r>
              <a:rPr lang="en-US" spc="-5" smtClean="0"/>
              <a:t>Hydraulic Pump/Motor</a:t>
            </a:r>
            <a:r>
              <a:rPr lang="en-US" spc="-45" smtClean="0"/>
              <a:t> </a:t>
            </a:r>
            <a:r>
              <a:rPr lang="en-US" spc="-10" smtClean="0"/>
              <a:t>Division</a:t>
            </a:r>
            <a:endParaRPr lang="en-US" spc="-10" dirty="0"/>
          </a:p>
        </p:txBody>
      </p:sp>
      <p:sp>
        <p:nvSpPr>
          <p:cNvPr id="6" name="Espace réservé du numéro de diapositive 5"/>
          <p:cNvSpPr>
            <a:spLocks noGrp="1"/>
          </p:cNvSpPr>
          <p:nvPr>
            <p:ph type="sldNum" sz="quarter" idx="12"/>
          </p:nvPr>
        </p:nvSpPr>
        <p:spPr>
          <a:xfrm>
            <a:off x="8686800" y="6356351"/>
            <a:ext cx="360000" cy="360000"/>
          </a:xfrm>
          <a:ln>
            <a:solidFill>
              <a:srgbClr val="2BABAD"/>
            </a:solidFill>
          </a:ln>
        </p:spPr>
        <p:txBody>
          <a:bodyPr lIns="0" tIns="0" rIns="0" bIns="0" anchor="b" anchorCtr="0"/>
          <a:lstStyle>
            <a:lvl1pPr>
              <a:defRPr>
                <a:solidFill>
                  <a:schemeClr val="accent1"/>
                </a:solidFill>
              </a:defRPr>
            </a:lvl1pPr>
          </a:lstStyle>
          <a:p>
            <a:fld id="{B6F15528-21DE-4FAA-801E-634DDDAF4B2B}" type="slidenum">
              <a:rPr lang="en-US" smtClean="0"/>
              <a:t>‹#›</a:t>
            </a:fld>
            <a:endParaRPr lang="en-US"/>
          </a:p>
        </p:txBody>
      </p:sp>
      <p:pic>
        <p:nvPicPr>
          <p:cNvPr id="12" name="Image 11" descr="HLU-logoN-titl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71603" y="381002"/>
            <a:ext cx="3134659" cy="1694169"/>
          </a:xfrm>
          <a:prstGeom prst="rect">
            <a:avLst/>
          </a:prstGeom>
        </p:spPr>
      </p:pic>
      <p:sp>
        <p:nvSpPr>
          <p:cNvPr id="15" name="Espace réservé du texte 14"/>
          <p:cNvSpPr>
            <a:spLocks noGrp="1"/>
          </p:cNvSpPr>
          <p:nvPr>
            <p:ph type="body" sz="quarter" idx="14" hasCustomPrompt="1"/>
          </p:nvPr>
        </p:nvSpPr>
        <p:spPr>
          <a:xfrm>
            <a:off x="1371600" y="5899150"/>
            <a:ext cx="6480000" cy="349251"/>
          </a:xfrm>
        </p:spPr>
        <p:txBody>
          <a:bodyPr>
            <a:normAutofit/>
          </a:bodyPr>
          <a:lstStyle>
            <a:lvl1pPr marL="342892" marR="0" indent="-342892" algn="l" defTabSz="457189" rtl="0" eaLnBrk="1" fontAlgn="auto" latinLnBrk="0" hangingPunct="1">
              <a:lnSpc>
                <a:spcPct val="100000"/>
              </a:lnSpc>
              <a:spcBef>
                <a:spcPct val="20000"/>
              </a:spcBef>
              <a:spcAft>
                <a:spcPts val="0"/>
              </a:spcAft>
              <a:buClr>
                <a:schemeClr val="accent6"/>
              </a:buClr>
              <a:buSzTx/>
              <a:buFontTx/>
              <a:buNone/>
              <a:tabLst/>
              <a:defRPr sz="1400" b="1" i="1">
                <a:solidFill>
                  <a:srgbClr val="700A00"/>
                </a:solidFill>
              </a:defRPr>
            </a:lvl1pPr>
            <a:lvl2pPr>
              <a:buFontTx/>
              <a:buNone/>
              <a:defRPr/>
            </a:lvl2pPr>
            <a:lvl3pPr>
              <a:buFontTx/>
              <a:buNone/>
              <a:defRPr/>
            </a:lvl3pPr>
            <a:lvl4pPr>
              <a:buFontTx/>
              <a:buNone/>
              <a:defRPr/>
            </a:lvl4pPr>
            <a:lvl5pPr>
              <a:buFontTx/>
              <a:buNone/>
              <a:defRPr/>
            </a:lvl5pPr>
          </a:lstStyle>
          <a:p>
            <a:pPr marL="342892" marR="0" lvl="0" indent="-342892" algn="l" defTabSz="457189"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dirty="0">
                <a:ln>
                  <a:noFill/>
                </a:ln>
                <a:solidFill>
                  <a:schemeClr val="bg2"/>
                </a:solidFill>
                <a:effectLst/>
                <a:uLnTx/>
                <a:uFillTx/>
                <a:latin typeface="+mn-lt"/>
                <a:ea typeface="+mn-ea"/>
                <a:cs typeface="+mn-cs"/>
              </a:rPr>
              <a:t>Conference - Location - Date</a:t>
            </a:r>
          </a:p>
          <a:p>
            <a:pPr lvl="0"/>
            <a:endParaRPr lang="en-GB" noProof="0" dirty="0"/>
          </a:p>
        </p:txBody>
      </p:sp>
    </p:spTree>
    <p:extLst>
      <p:ext uri="{BB962C8B-B14F-4D97-AF65-F5344CB8AC3E}">
        <p14:creationId xmlns:p14="http://schemas.microsoft.com/office/powerpoint/2010/main" val="1052360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1">
                <a:solidFill>
                  <a:srgbClr val="9A3300"/>
                </a:solidFill>
                <a:latin typeface="URW Bookman L"/>
                <a:cs typeface="URW Bookman L"/>
              </a:defRPr>
            </a:lvl1pPr>
          </a:lstStyle>
          <a:p>
            <a:endParaRPr/>
          </a:p>
        </p:txBody>
      </p:sp>
      <p:sp>
        <p:nvSpPr>
          <p:cNvPr id="3" name="Holder 3"/>
          <p:cNvSpPr>
            <a:spLocks noGrp="1"/>
          </p:cNvSpPr>
          <p:nvPr>
            <p:ph type="ftr" sz="quarter" idx="5"/>
          </p:nvPr>
        </p:nvSpPr>
        <p:spPr/>
        <p:txBody>
          <a:bodyPr lIns="0" tIns="0" rIns="0" bIns="0"/>
          <a:lstStyle>
            <a:lvl1pPr>
              <a:defRPr sz="1000" b="1" i="0">
                <a:solidFill>
                  <a:schemeClr val="tx1"/>
                </a:solidFill>
                <a:latin typeface="Nimbus Sans L"/>
                <a:cs typeface="Nimbus Sans L"/>
              </a:defRPr>
            </a:lvl1pPr>
          </a:lstStyle>
          <a:p>
            <a:pPr marL="12700">
              <a:lnSpc>
                <a:spcPct val="100000"/>
              </a:lnSpc>
              <a:spcBef>
                <a:spcPts val="5"/>
              </a:spcBef>
            </a:pPr>
            <a:r>
              <a:rPr spc="-5" dirty="0"/>
              <a:t>Hydraulic Pump/Motor</a:t>
            </a:r>
            <a:r>
              <a:rPr spc="-45" dirty="0"/>
              <a:t> </a:t>
            </a:r>
            <a:r>
              <a:rPr spc="-10" dirty="0"/>
              <a:t>Division</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3/27/2020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64084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2"/>
            <a:ext cx="792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pied de page 4"/>
          <p:cNvSpPr>
            <a:spLocks noGrp="1"/>
          </p:cNvSpPr>
          <p:nvPr>
            <p:ph type="ftr" sz="quarter" idx="11"/>
          </p:nvPr>
        </p:nvSpPr>
        <p:spPr>
          <a:xfrm>
            <a:off x="1905000" y="6356351"/>
            <a:ext cx="6627000" cy="360000"/>
          </a:xfrm>
        </p:spPr>
        <p:txBody>
          <a:bodyPr/>
          <a:lstStyle/>
          <a:p>
            <a:pPr marL="12700">
              <a:lnSpc>
                <a:spcPct val="100000"/>
              </a:lnSpc>
              <a:spcBef>
                <a:spcPts val="5"/>
              </a:spcBef>
            </a:pPr>
            <a:r>
              <a:rPr lang="en-US" spc="-5" smtClean="0"/>
              <a:t>Hydraulic Pump/Motor</a:t>
            </a:r>
            <a:r>
              <a:rPr lang="en-US" spc="-45" smtClean="0"/>
              <a:t> </a:t>
            </a:r>
            <a:r>
              <a:rPr lang="en-US" spc="-10" smtClean="0"/>
              <a:t>Division</a:t>
            </a:r>
            <a:endParaRPr lang="en-US" spc="-10" dirty="0"/>
          </a:p>
        </p:txBody>
      </p:sp>
      <p:sp>
        <p:nvSpPr>
          <p:cNvPr id="6" name="Espace réservé du numéro de diapositive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721210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3"/>
            <a:ext cx="4040188" cy="639763"/>
          </a:xfrm>
        </p:spPr>
        <p:txBody>
          <a:bodyPr anchor="t">
            <a:normAutofit/>
          </a:bodyPr>
          <a:lstStyle>
            <a:lvl1pPr marL="0" indent="0">
              <a:buNone/>
              <a:defRPr sz="2000" b="1" baseline="0"/>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7" y="1215233"/>
            <a:ext cx="4041775" cy="639763"/>
          </a:xfrm>
        </p:spPr>
        <p:txBody>
          <a:bodyPr anchor="t">
            <a:normAutofit/>
          </a:bodyPr>
          <a:lstStyle>
            <a:lvl1pPr marL="0" indent="0">
              <a:buNone/>
              <a:defRPr sz="2000" b="1" baseline="0"/>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7"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Espace réservé du pied de page 7"/>
          <p:cNvSpPr>
            <a:spLocks noGrp="1"/>
          </p:cNvSpPr>
          <p:nvPr>
            <p:ph type="ftr" sz="quarter" idx="11"/>
          </p:nvPr>
        </p:nvSpPr>
        <p:spPr>
          <a:xfrm>
            <a:off x="1905000" y="6356351"/>
            <a:ext cx="6627000" cy="360000"/>
          </a:xfrm>
        </p:spPr>
        <p:txBody>
          <a:bodyPr/>
          <a:lstStyle/>
          <a:p>
            <a:pPr marL="12700">
              <a:lnSpc>
                <a:spcPct val="100000"/>
              </a:lnSpc>
              <a:spcBef>
                <a:spcPts val="5"/>
              </a:spcBef>
            </a:pPr>
            <a:r>
              <a:rPr lang="en-US" spc="-5" smtClean="0"/>
              <a:t>Hydraulic Pump/Motor</a:t>
            </a:r>
            <a:r>
              <a:rPr lang="en-US" spc="-45" smtClean="0"/>
              <a:t> </a:t>
            </a:r>
            <a:r>
              <a:rPr lang="en-US" spc="-10" smtClean="0"/>
              <a:t>Division</a:t>
            </a:r>
            <a:endParaRPr lang="en-US" spc="-10" dirty="0"/>
          </a:p>
        </p:txBody>
      </p:sp>
      <p:sp>
        <p:nvSpPr>
          <p:cNvPr id="9" name="Espace réservé du numéro de diapositive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140144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4" name="Espace réservé du pied de page 3"/>
          <p:cNvSpPr>
            <a:spLocks noGrp="1"/>
          </p:cNvSpPr>
          <p:nvPr>
            <p:ph type="ftr" sz="quarter" idx="11"/>
          </p:nvPr>
        </p:nvSpPr>
        <p:spPr>
          <a:xfrm>
            <a:off x="1905000" y="6356351"/>
            <a:ext cx="6627000" cy="360000"/>
          </a:xfrm>
        </p:spPr>
        <p:txBody>
          <a:bodyPr/>
          <a:lstStyle/>
          <a:p>
            <a:pPr marL="12700">
              <a:lnSpc>
                <a:spcPct val="100000"/>
              </a:lnSpc>
              <a:spcBef>
                <a:spcPts val="5"/>
              </a:spcBef>
            </a:pPr>
            <a:r>
              <a:rPr lang="en-US" spc="-5" smtClean="0"/>
              <a:t>Hydraulic Pump/Motor</a:t>
            </a:r>
            <a:r>
              <a:rPr lang="en-US" spc="-45" smtClean="0"/>
              <a:t> </a:t>
            </a:r>
            <a:r>
              <a:rPr lang="en-US" spc="-10" smtClean="0"/>
              <a:t>Division</a:t>
            </a:r>
            <a:endParaRPr lang="en-US" spc="-10" dirty="0"/>
          </a:p>
        </p:txBody>
      </p:sp>
      <p:sp>
        <p:nvSpPr>
          <p:cNvPr id="5" name="Espace réservé du numéro de diapositive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19817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1981200" y="6356351"/>
            <a:ext cx="6553200" cy="360000"/>
          </a:xfrm>
        </p:spPr>
        <p:txBody>
          <a:bodyPr/>
          <a:lstStyle/>
          <a:p>
            <a:pPr marL="12700">
              <a:lnSpc>
                <a:spcPct val="100000"/>
              </a:lnSpc>
              <a:spcBef>
                <a:spcPts val="5"/>
              </a:spcBef>
            </a:pPr>
            <a:r>
              <a:rPr lang="en-US" spc="-5" smtClean="0"/>
              <a:t>Hydraulic Pump/Motor</a:t>
            </a:r>
            <a:r>
              <a:rPr lang="en-US" spc="-45" smtClean="0"/>
              <a:t> </a:t>
            </a:r>
            <a:r>
              <a:rPr lang="en-US" spc="-10" smtClean="0"/>
              <a:t>Division</a:t>
            </a:r>
            <a:endParaRPr lang="en-US" spc="-10" dirty="0"/>
          </a:p>
        </p:txBody>
      </p:sp>
      <p:sp>
        <p:nvSpPr>
          <p:cNvPr id="4" name="Espace réservé du numéro de diapositive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490733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noProof="0" smtClean="0"/>
              <a:t>Click icon to add picture</a:t>
            </a:r>
            <a:endParaRPr lang="en-GB" noProof="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GB" noProof="0"/>
              <a:t>Text – image caption – comments ....</a:t>
            </a:r>
          </a:p>
        </p:txBody>
      </p:sp>
      <p:sp>
        <p:nvSpPr>
          <p:cNvPr id="6" name="Espace réservé du pied de page 5"/>
          <p:cNvSpPr>
            <a:spLocks noGrp="1"/>
          </p:cNvSpPr>
          <p:nvPr>
            <p:ph type="ftr" sz="quarter" idx="11"/>
          </p:nvPr>
        </p:nvSpPr>
        <p:spPr>
          <a:xfrm>
            <a:off x="1981200" y="6356351"/>
            <a:ext cx="6550800" cy="360000"/>
          </a:xfrm>
        </p:spPr>
        <p:txBody>
          <a:bodyPr/>
          <a:lstStyle/>
          <a:p>
            <a:pPr marL="12700">
              <a:lnSpc>
                <a:spcPct val="100000"/>
              </a:lnSpc>
              <a:spcBef>
                <a:spcPts val="5"/>
              </a:spcBef>
            </a:pPr>
            <a:r>
              <a:rPr lang="en-US" spc="-5" smtClean="0"/>
              <a:t>Hydraulic Pump/Motor</a:t>
            </a:r>
            <a:r>
              <a:rPr lang="en-US" spc="-45" smtClean="0"/>
              <a:t> </a:t>
            </a:r>
            <a:r>
              <a:rPr lang="en-US" spc="-10" smtClean="0"/>
              <a:t>Division</a:t>
            </a:r>
            <a:endParaRPr lang="en-US" spc="-10" dirty="0"/>
          </a:p>
        </p:txBody>
      </p:sp>
      <p:sp>
        <p:nvSpPr>
          <p:cNvPr id="7" name="Espace réservé du numéro de diapositive 6"/>
          <p:cNvSpPr>
            <a:spLocks noGrp="1"/>
          </p:cNvSpPr>
          <p:nvPr>
            <p:ph type="sldNum" sz="quarter" idx="12"/>
          </p:nvPr>
        </p:nvSpPr>
        <p:spPr/>
        <p:txBody>
          <a:bodyPr/>
          <a:lstStyle/>
          <a:p>
            <a:fld id="{B6F15528-21DE-4FAA-801E-634DDDAF4B2B}" type="slidenum">
              <a:rPr lang="en-US" smtClean="0"/>
              <a:t>‹#›</a:t>
            </a:fld>
            <a:endParaRPr lang="en-US"/>
          </a:p>
        </p:txBody>
      </p:sp>
      <p:sp>
        <p:nvSpPr>
          <p:cNvPr id="9" name="Espace réservé du contenu 8"/>
          <p:cNvSpPr>
            <a:spLocks noGrp="1"/>
          </p:cNvSpPr>
          <p:nvPr>
            <p:ph sz="quarter" idx="14" hasCustomPrompt="1"/>
          </p:nvPr>
        </p:nvSpPr>
        <p:spPr>
          <a:xfrm>
            <a:off x="613551" y="4648200"/>
            <a:ext cx="7918450" cy="381000"/>
          </a:xfrm>
        </p:spPr>
        <p:txBody>
          <a:bodyPr/>
          <a:lstStyle>
            <a:lvl1pPr>
              <a:buFontTx/>
              <a:buNone/>
              <a:defRPr sz="1800">
                <a:solidFill>
                  <a:schemeClr val="bg2"/>
                </a:solidFill>
              </a:defRPr>
            </a:lvl1pPr>
          </a:lstStyle>
          <a:p>
            <a:pPr lvl="0"/>
            <a:r>
              <a:rPr lang="en-GB" dirty="0"/>
              <a:t>Image title</a:t>
            </a:r>
          </a:p>
        </p:txBody>
      </p:sp>
    </p:spTree>
    <p:extLst>
      <p:ext uri="{BB962C8B-B14F-4D97-AF65-F5344CB8AC3E}">
        <p14:creationId xmlns:p14="http://schemas.microsoft.com/office/powerpoint/2010/main" val="2172245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Disposition personnalisé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351800" y="2709000"/>
            <a:ext cx="6440400" cy="1634400"/>
          </a:xfrm>
        </p:spPr>
        <p:txBody>
          <a:bodyPr/>
          <a:lstStyle>
            <a:lvl1pPr>
              <a:defRPr b="1" i="1">
                <a:solidFill>
                  <a:schemeClr val="tx2"/>
                </a:solidFill>
              </a:defRPr>
            </a:lvl1pPr>
          </a:lstStyle>
          <a:p>
            <a:r>
              <a:rPr lang="en-GB" noProof="0"/>
              <a:t>Thank you message....</a:t>
            </a:r>
          </a:p>
        </p:txBody>
      </p:sp>
      <p:sp>
        <p:nvSpPr>
          <p:cNvPr id="4" name="Espace réservé du pied de page 3"/>
          <p:cNvSpPr>
            <a:spLocks noGrp="1"/>
          </p:cNvSpPr>
          <p:nvPr>
            <p:ph type="ftr" sz="quarter" idx="11"/>
          </p:nvPr>
        </p:nvSpPr>
        <p:spPr>
          <a:xfrm>
            <a:off x="1219200" y="6356351"/>
            <a:ext cx="6573000" cy="360000"/>
          </a:xfrm>
        </p:spPr>
        <p:txBody>
          <a:bodyPr/>
          <a:lstStyle/>
          <a:p>
            <a:pPr marL="12700">
              <a:lnSpc>
                <a:spcPct val="100000"/>
              </a:lnSpc>
              <a:spcBef>
                <a:spcPts val="5"/>
              </a:spcBef>
            </a:pPr>
            <a:r>
              <a:rPr lang="en-US" spc="-5" smtClean="0"/>
              <a:t>Hydraulic Pump/Motor</a:t>
            </a:r>
            <a:r>
              <a:rPr lang="en-US" spc="-45" smtClean="0"/>
              <a:t> </a:t>
            </a:r>
            <a:r>
              <a:rPr lang="en-US" spc="-10" smtClean="0"/>
              <a:t>Division</a:t>
            </a:r>
            <a:endParaRPr lang="en-US" spc="-10" dirty="0"/>
          </a:p>
        </p:txBody>
      </p:sp>
      <p:sp>
        <p:nvSpPr>
          <p:cNvPr id="5" name="Espace réservé du numéro de diapositive 4"/>
          <p:cNvSpPr>
            <a:spLocks noGrp="1"/>
          </p:cNvSpPr>
          <p:nvPr>
            <p:ph type="sldNum" sz="quarter" idx="12"/>
          </p:nvPr>
        </p:nvSpPr>
        <p:spPr/>
        <p:txBody>
          <a:bodyPr/>
          <a:lstStyle/>
          <a:p>
            <a:fld id="{B6F15528-21DE-4FAA-801E-634DDDAF4B2B}" type="slidenum">
              <a:rPr lang="en-US" smtClean="0"/>
              <a:t>‹#›</a:t>
            </a:fld>
            <a:endParaRPr lang="en-US"/>
          </a:p>
        </p:txBody>
      </p:sp>
      <p:sp>
        <p:nvSpPr>
          <p:cNvPr id="8" name="Espace réservé du texte 7"/>
          <p:cNvSpPr>
            <a:spLocks noGrp="1"/>
          </p:cNvSpPr>
          <p:nvPr>
            <p:ph type="body" sz="quarter" idx="14" hasCustomPrompt="1"/>
          </p:nvPr>
        </p:nvSpPr>
        <p:spPr>
          <a:xfrm>
            <a:off x="1351800" y="4953000"/>
            <a:ext cx="6440400" cy="1219200"/>
          </a:xfrm>
        </p:spPr>
        <p:txBody>
          <a:bodyPr anchor="b">
            <a:noAutofit/>
          </a:bodyPr>
          <a:lstStyle>
            <a:lvl1pPr>
              <a:buFontTx/>
              <a:buNone/>
              <a:defRPr sz="1200" baseline="0">
                <a:solidFill>
                  <a:schemeClr val="tx2"/>
                </a:solidFill>
              </a:defRPr>
            </a:lvl1pPr>
            <a:lvl2pPr>
              <a:buFontTx/>
              <a:buNone/>
              <a:defRPr sz="1400"/>
            </a:lvl2pPr>
            <a:lvl3pPr>
              <a:buFontTx/>
              <a:buNone/>
              <a:defRPr sz="1400"/>
            </a:lvl3pPr>
            <a:lvl4pPr>
              <a:buFontTx/>
              <a:buNone/>
              <a:defRPr sz="1400"/>
            </a:lvl4pPr>
            <a:lvl5pPr>
              <a:buFontTx/>
              <a:buNone/>
              <a:defRPr sz="1400"/>
            </a:lvl5pPr>
          </a:lstStyle>
          <a:p>
            <a:pPr lvl="0"/>
            <a:r>
              <a:rPr lang="en-GB" noProof="0"/>
              <a:t>Credits if needed: reference 1, reference 2 ...</a:t>
            </a:r>
          </a:p>
        </p:txBody>
      </p:sp>
      <p:pic>
        <p:nvPicPr>
          <p:cNvPr id="7" name="Image 6" descr="HLU-logoN-titl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71603" y="381002"/>
            <a:ext cx="3134659" cy="1694169"/>
          </a:xfrm>
          <a:prstGeom prst="rect">
            <a:avLst/>
          </a:prstGeom>
        </p:spPr>
      </p:pic>
    </p:spTree>
    <p:extLst>
      <p:ext uri="{BB962C8B-B14F-4D97-AF65-F5344CB8AC3E}">
        <p14:creationId xmlns:p14="http://schemas.microsoft.com/office/powerpoint/2010/main" val="4294262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l-GR"/>
          </a:p>
        </p:txBody>
      </p:sp>
      <p:sp>
        <p:nvSpPr>
          <p:cNvPr id="3" name="Subtitle 2"/>
          <p:cNvSpPr>
            <a:spLocks noGrp="1"/>
          </p:cNvSpPr>
          <p:nvPr>
            <p:ph type="subTitle" idx="1"/>
          </p:nvPr>
        </p:nvSpPr>
        <p:spPr>
          <a:xfrm>
            <a:off x="1143000" y="3602038"/>
            <a:ext cx="6858000" cy="1655763"/>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1D8BD707-D9CF-40AE-B4C6-C98DA3205C09}" type="datetimeFigureOut">
              <a:rPr lang="en-US" smtClean="0"/>
              <a:t>3/27/2020</a:t>
            </a:fld>
            <a:endParaRPr lang="en-US"/>
          </a:p>
        </p:txBody>
      </p:sp>
      <p:sp>
        <p:nvSpPr>
          <p:cNvPr id="5" name="Footer Placeholder 4"/>
          <p:cNvSpPr>
            <a:spLocks noGrp="1"/>
          </p:cNvSpPr>
          <p:nvPr>
            <p:ph type="ftr" sz="quarter" idx="11"/>
          </p:nvPr>
        </p:nvSpPr>
        <p:spPr/>
        <p:txBody>
          <a:bodyPr/>
          <a:lstStyle/>
          <a:p>
            <a:pPr marL="12700">
              <a:lnSpc>
                <a:spcPct val="100000"/>
              </a:lnSpc>
              <a:spcBef>
                <a:spcPts val="5"/>
              </a:spcBef>
            </a:pPr>
            <a:r>
              <a:rPr lang="en-US" spc="-5" smtClean="0"/>
              <a:t>Hydraulic Pump/Motor</a:t>
            </a:r>
            <a:r>
              <a:rPr lang="en-US" spc="-45" smtClean="0"/>
              <a:t> </a:t>
            </a:r>
            <a:r>
              <a:rPr lang="en-US" spc="-10" smtClean="0"/>
              <a:t>Division</a:t>
            </a:r>
            <a:endParaRPr lang="en-US" spc="-10" dirty="0"/>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61483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28650" y="1825625"/>
            <a:ext cx="38862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29150" y="1825625"/>
            <a:ext cx="38862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1D8BD707-D9CF-40AE-B4C6-C98DA3205C09}" type="datetimeFigureOut">
              <a:rPr lang="en-US" smtClean="0"/>
              <a:t>3/27/2020</a:t>
            </a:fld>
            <a:endParaRPr lang="en-US"/>
          </a:p>
        </p:txBody>
      </p:sp>
      <p:sp>
        <p:nvSpPr>
          <p:cNvPr id="6" name="Footer Placeholder 5"/>
          <p:cNvSpPr>
            <a:spLocks noGrp="1"/>
          </p:cNvSpPr>
          <p:nvPr>
            <p:ph type="ftr" sz="quarter" idx="11"/>
          </p:nvPr>
        </p:nvSpPr>
        <p:spPr/>
        <p:txBody>
          <a:bodyPr/>
          <a:lstStyle/>
          <a:p>
            <a:pPr marL="12700">
              <a:lnSpc>
                <a:spcPct val="100000"/>
              </a:lnSpc>
              <a:spcBef>
                <a:spcPts val="5"/>
              </a:spcBef>
            </a:pPr>
            <a:r>
              <a:rPr lang="en-US" spc="-5" smtClean="0"/>
              <a:t>Hydraulic Pump/Motor</a:t>
            </a:r>
            <a:r>
              <a:rPr lang="en-US" spc="-45" smtClean="0"/>
              <a:t> </a:t>
            </a:r>
            <a:r>
              <a:rPr lang="en-US" spc="-10" smtClean="0"/>
              <a:t>Division</a:t>
            </a:r>
            <a:endParaRPr lang="en-US" spc="-10" dirty="0"/>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6693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1"/>
            <a:ext cx="792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1981200" y="6356351"/>
            <a:ext cx="6550800" cy="360000"/>
          </a:xfrm>
          <a:prstGeom prst="rect">
            <a:avLst/>
          </a:prstGeom>
        </p:spPr>
        <p:txBody>
          <a:bodyPr vert="horz" lIns="0" tIns="0" rIns="0" bIns="0" rtlCol="0" anchor="b"/>
          <a:lstStyle>
            <a:lvl1pPr algn="r">
              <a:defRPr sz="1100">
                <a:solidFill>
                  <a:schemeClr val="accent1"/>
                </a:solidFill>
              </a:defRPr>
            </a:lvl1pPr>
          </a:lstStyle>
          <a:p>
            <a:pPr marL="12700">
              <a:lnSpc>
                <a:spcPct val="100000"/>
              </a:lnSpc>
              <a:spcBef>
                <a:spcPts val="5"/>
              </a:spcBef>
            </a:pPr>
            <a:r>
              <a:rPr lang="en-US" spc="-5" smtClean="0"/>
              <a:t>Hydraulic Pump/Motor</a:t>
            </a:r>
            <a:r>
              <a:rPr lang="en-US" spc="-45" smtClean="0"/>
              <a:t> </a:t>
            </a:r>
            <a:r>
              <a:rPr lang="en-US" spc="-10" smtClean="0"/>
              <a:t>Division</a:t>
            </a:r>
            <a:endParaRPr lang="en-US" spc="-10" dirty="0"/>
          </a:p>
        </p:txBody>
      </p:sp>
      <p:sp>
        <p:nvSpPr>
          <p:cNvPr id="6" name="Espace réservé du numéro de diapositive 5"/>
          <p:cNvSpPr>
            <a:spLocks noGrp="1"/>
          </p:cNvSpPr>
          <p:nvPr>
            <p:ph type="sldNum" sz="quarter" idx="4"/>
          </p:nvPr>
        </p:nvSpPr>
        <p:spPr>
          <a:xfrm>
            <a:off x="8686800" y="6356351"/>
            <a:ext cx="360000" cy="360000"/>
          </a:xfrm>
          <a:prstGeom prst="rect">
            <a:avLst/>
          </a:prstGeom>
        </p:spPr>
        <p:txBody>
          <a:bodyPr vert="horz" lIns="0" tIns="0" rIns="0" bIns="0" rtlCol="0" anchor="b"/>
          <a:lstStyle>
            <a:lvl1pPr algn="r">
              <a:defRPr sz="1200">
                <a:solidFill>
                  <a:schemeClr val="accent1"/>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198100848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Lst>
  <p:txStyles>
    <p:titleStyle>
      <a:lvl1pPr algn="ctr" defTabSz="457189" rtl="0" eaLnBrk="1" latinLnBrk="0" hangingPunct="1">
        <a:spcBef>
          <a:spcPct val="0"/>
        </a:spcBef>
        <a:buNone/>
        <a:defRPr sz="2800" b="1" kern="1200">
          <a:solidFill>
            <a:schemeClr val="bg2"/>
          </a:solidFill>
          <a:latin typeface="+mj-lt"/>
          <a:ea typeface="+mj-ea"/>
          <a:cs typeface="+mj-cs"/>
        </a:defRPr>
      </a:lvl1pPr>
    </p:titleStyle>
    <p:bodyStyle>
      <a:lvl1pPr marL="342892" indent="-342892" algn="l" defTabSz="457189"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31" indent="-285743" algn="l" defTabSz="457189"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2972" indent="-228594" algn="l" defTabSz="457189"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160" indent="-228594" algn="l" defTabSz="457189"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348" indent="-228594" algn="l" defTabSz="457189"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26" Type="http://schemas.openxmlformats.org/officeDocument/2006/relationships/image" Target="../media/image42.png"/><Relationship Id="rId3" Type="http://schemas.openxmlformats.org/officeDocument/2006/relationships/slideLayout" Target="../slideLayouts/slideLayout2.xml"/><Relationship Id="rId21"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5" Type="http://schemas.openxmlformats.org/officeDocument/2006/relationships/image" Target="../media/image41.png"/><Relationship Id="rId2" Type="http://schemas.openxmlformats.org/officeDocument/2006/relationships/audio" Target="../media/media15.m4a"/><Relationship Id="rId16" Type="http://schemas.openxmlformats.org/officeDocument/2006/relationships/image" Target="../media/image32.png"/><Relationship Id="rId20" Type="http://schemas.openxmlformats.org/officeDocument/2006/relationships/image" Target="../media/image36.png"/><Relationship Id="rId29" Type="http://schemas.openxmlformats.org/officeDocument/2006/relationships/image" Target="../media/image5.png"/><Relationship Id="rId1" Type="http://schemas.microsoft.com/office/2007/relationships/media" Target="../media/media15.m4a"/><Relationship Id="rId6" Type="http://schemas.openxmlformats.org/officeDocument/2006/relationships/image" Target="../media/image22.png"/><Relationship Id="rId11" Type="http://schemas.openxmlformats.org/officeDocument/2006/relationships/image" Target="../media/image27.png"/><Relationship Id="rId24" Type="http://schemas.openxmlformats.org/officeDocument/2006/relationships/image" Target="../media/image40.pn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9.png"/><Relationship Id="rId28" Type="http://schemas.openxmlformats.org/officeDocument/2006/relationships/image" Target="../media/image6.pn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image" Target="../media/image38.png"/><Relationship Id="rId27"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6.png"/><Relationship Id="rId5" Type="http://schemas.openxmlformats.org/officeDocument/2006/relationships/image" Target="../media/image50.png"/><Relationship Id="rId4" Type="http://schemas.openxmlformats.org/officeDocument/2006/relationships/notesSlide" Target="../notesSlides/notesSlide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55.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5.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18" Type="http://schemas.openxmlformats.org/officeDocument/2006/relationships/image" Target="../media/image74.png"/><Relationship Id="rId3" Type="http://schemas.openxmlformats.org/officeDocument/2006/relationships/image" Target="../media/image60.png"/><Relationship Id="rId21" Type="http://schemas.openxmlformats.org/officeDocument/2006/relationships/image" Target="../media/image77.png"/><Relationship Id="rId7" Type="http://schemas.openxmlformats.org/officeDocument/2006/relationships/image" Target="../media/image63.png"/><Relationship Id="rId12" Type="http://schemas.openxmlformats.org/officeDocument/2006/relationships/image" Target="../media/image68.png"/><Relationship Id="rId17" Type="http://schemas.openxmlformats.org/officeDocument/2006/relationships/image" Target="../media/image73.png"/><Relationship Id="rId2" Type="http://schemas.openxmlformats.org/officeDocument/2006/relationships/image" Target="../media/image59.png"/><Relationship Id="rId16" Type="http://schemas.openxmlformats.org/officeDocument/2006/relationships/image" Target="../media/image72.png"/><Relationship Id="rId20"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23.png"/><Relationship Id="rId15" Type="http://schemas.openxmlformats.org/officeDocument/2006/relationships/image" Target="../media/image71.png"/><Relationship Id="rId23" Type="http://schemas.openxmlformats.org/officeDocument/2006/relationships/image" Target="../media/image6.png"/><Relationship Id="rId10" Type="http://schemas.openxmlformats.org/officeDocument/2006/relationships/image" Target="../media/image66.png"/><Relationship Id="rId19" Type="http://schemas.openxmlformats.org/officeDocument/2006/relationships/image" Target="../media/image75.png"/><Relationship Id="rId4" Type="http://schemas.openxmlformats.org/officeDocument/2006/relationships/image" Target="../media/image61.png"/><Relationship Id="rId9" Type="http://schemas.openxmlformats.org/officeDocument/2006/relationships/image" Target="../media/image65.png"/><Relationship Id="rId14" Type="http://schemas.openxmlformats.org/officeDocument/2006/relationships/image" Target="../media/image70.png"/><Relationship Id="rId22"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5.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png"/><Relationship Id="rId5" Type="http://schemas.openxmlformats.org/officeDocument/2006/relationships/hyperlink" Target="mailto:etsolakis@central.ntua.gr" TargetMode="External"/><Relationship Id="rId4" Type="http://schemas.openxmlformats.org/officeDocument/2006/relationships/hyperlink" Target="mailto:str.tsolakis@gmail.com"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5397A99-2E6D-4D3C-B987-157F11E231DA}"/>
              </a:ext>
            </a:extLst>
          </p:cNvPr>
          <p:cNvSpPr/>
          <p:nvPr/>
        </p:nvSpPr>
        <p:spPr>
          <a:xfrm>
            <a:off x="121399" y="5446717"/>
            <a:ext cx="1584176" cy="540000"/>
          </a:xfrm>
          <a:prstGeom prst="rect">
            <a:avLst/>
          </a:prstGeom>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
        <p:nvSpPr>
          <p:cNvPr id="10" name="Rectangle 9">
            <a:extLst>
              <a:ext uri="{FF2B5EF4-FFF2-40B4-BE49-F238E27FC236}">
                <a16:creationId xmlns:a16="http://schemas.microsoft.com/office/drawing/2014/main" id="{DAC97510-197F-4CB6-80DC-10DDE3EDBFF1}"/>
              </a:ext>
            </a:extLst>
          </p:cNvPr>
          <p:cNvSpPr/>
          <p:nvPr/>
        </p:nvSpPr>
        <p:spPr>
          <a:xfrm>
            <a:off x="1371600" y="1128314"/>
            <a:ext cx="3632448" cy="1364582"/>
          </a:xfrm>
          <a:prstGeom prst="rect">
            <a:avLst/>
          </a:prstGeom>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
        <p:nvSpPr>
          <p:cNvPr id="18" name="Titre 17"/>
          <p:cNvSpPr>
            <a:spLocks noGrp="1"/>
          </p:cNvSpPr>
          <p:nvPr>
            <p:ph type="ctrTitle"/>
          </p:nvPr>
        </p:nvSpPr>
        <p:spPr>
          <a:xfrm>
            <a:off x="1332000" y="2613930"/>
            <a:ext cx="6480000" cy="1275606"/>
          </a:xfrm>
        </p:spPr>
        <p:txBody>
          <a:bodyPr/>
          <a:lstStyle/>
          <a:p>
            <a:r>
              <a:rPr lang="en-GB" sz="2400" dirty="0"/>
              <a:t/>
            </a:r>
            <a:br>
              <a:rPr lang="en-GB" sz="2400" dirty="0"/>
            </a:br>
            <a:r>
              <a:rPr lang="en-US" sz="2400" b="0" dirty="0" smtClean="0">
                <a:solidFill>
                  <a:schemeClr val="bg2"/>
                </a:solidFill>
                <a:latin typeface="+mn-lt"/>
                <a:ea typeface="+mn-ea"/>
                <a:cs typeface="+mn-cs"/>
              </a:rPr>
              <a:t>Control </a:t>
            </a:r>
            <a:r>
              <a:rPr lang="en-US" sz="2400" b="0" dirty="0">
                <a:solidFill>
                  <a:schemeClr val="bg2"/>
                </a:solidFill>
                <a:latin typeface="+mn-lt"/>
                <a:ea typeface="+mn-ea"/>
                <a:cs typeface="+mn-cs"/>
              </a:rPr>
              <a:t>types on variable displacement </a:t>
            </a:r>
            <a:r>
              <a:rPr lang="en-US" sz="2400" b="0" dirty="0" smtClean="0">
                <a:solidFill>
                  <a:schemeClr val="bg2"/>
                </a:solidFill>
                <a:latin typeface="+mn-lt"/>
                <a:ea typeface="+mn-ea"/>
                <a:cs typeface="+mn-cs"/>
              </a:rPr>
              <a:t>pumps</a:t>
            </a:r>
            <a:r>
              <a:rPr lang="en-GB" sz="2400" b="0" dirty="0"/>
              <a:t/>
            </a:r>
            <a:br>
              <a:rPr lang="en-GB" sz="2400" b="0" dirty="0"/>
            </a:br>
            <a:endParaRPr lang="en-GB" sz="2400" b="0" dirty="0"/>
          </a:p>
        </p:txBody>
      </p:sp>
      <p:sp>
        <p:nvSpPr>
          <p:cNvPr id="19" name="Sous-titre 18"/>
          <p:cNvSpPr>
            <a:spLocks noGrp="1"/>
          </p:cNvSpPr>
          <p:nvPr>
            <p:ph type="subTitle" idx="1"/>
          </p:nvPr>
        </p:nvSpPr>
        <p:spPr>
          <a:xfrm>
            <a:off x="1316201" y="4286408"/>
            <a:ext cx="6480000" cy="1051570"/>
          </a:xfrm>
        </p:spPr>
        <p:txBody>
          <a:bodyPr>
            <a:normAutofit fontScale="85000" lnSpcReduction="20000"/>
          </a:bodyPr>
          <a:lstStyle/>
          <a:p>
            <a:endParaRPr lang="el-GR" dirty="0">
              <a:latin typeface="Century Gothic" panose="020B0502020202020204" pitchFamily="34" charset="0"/>
            </a:endParaRPr>
          </a:p>
          <a:p>
            <a:r>
              <a:rPr lang="en-GB" dirty="0" err="1"/>
              <a:t>Efstratios</a:t>
            </a:r>
            <a:r>
              <a:rPr lang="en-GB" dirty="0"/>
              <a:t> </a:t>
            </a:r>
            <a:r>
              <a:rPr lang="en-GB" dirty="0" err="1"/>
              <a:t>Tsolakis</a:t>
            </a:r>
            <a:endParaRPr lang="el-GR" dirty="0"/>
          </a:p>
          <a:p>
            <a:r>
              <a:rPr lang="en-GB" dirty="0"/>
              <a:t>Dipl. Mech. Eng. NTUA</a:t>
            </a:r>
          </a:p>
          <a:p>
            <a:r>
              <a:rPr lang="en-GB" dirty="0"/>
              <a:t>Research Associate, Machine Design Lab</a:t>
            </a:r>
            <a:endParaRPr lang="el-GR" dirty="0"/>
          </a:p>
          <a:p>
            <a:endParaRPr lang="en-GB" dirty="0">
              <a:latin typeface="Book Antiqua" panose="02040602050305030304" pitchFamily="18" charset="0"/>
            </a:endParaRPr>
          </a:p>
        </p:txBody>
      </p:sp>
      <p:sp>
        <p:nvSpPr>
          <p:cNvPr id="20" name="Espace réservé du texte 19"/>
          <p:cNvSpPr>
            <a:spLocks noGrp="1"/>
          </p:cNvSpPr>
          <p:nvPr>
            <p:ph type="body" sz="quarter" idx="14"/>
          </p:nvPr>
        </p:nvSpPr>
        <p:spPr>
          <a:xfrm>
            <a:off x="1316201" y="5446717"/>
            <a:ext cx="6480000" cy="458366"/>
          </a:xfrm>
        </p:spPr>
        <p:txBody>
          <a:bodyPr>
            <a:normAutofit/>
          </a:bodyPr>
          <a:lstStyle/>
          <a:p>
            <a:r>
              <a:rPr lang="en-GB" sz="1100" b="0" i="0" dirty="0" smtClean="0">
                <a:solidFill>
                  <a:schemeClr val="bg2"/>
                </a:solidFill>
              </a:rPr>
              <a:t>Athens,</a:t>
            </a:r>
            <a:endParaRPr lang="en-GB" sz="1100" b="0" i="0" dirty="0">
              <a:solidFill>
                <a:schemeClr val="bg2"/>
              </a:solidFill>
            </a:endParaRPr>
          </a:p>
          <a:p>
            <a:r>
              <a:rPr lang="en-GB" sz="1100" b="0" i="0" dirty="0" smtClean="0">
                <a:solidFill>
                  <a:schemeClr val="bg2"/>
                </a:solidFill>
              </a:rPr>
              <a:t>27-03-2020 </a:t>
            </a:r>
            <a:endParaRPr lang="en-GB" b="0" i="0" dirty="0">
              <a:solidFill>
                <a:schemeClr val="bg2"/>
              </a:solidFill>
            </a:endParaRPr>
          </a:p>
        </p:txBody>
      </p:sp>
      <p:pic>
        <p:nvPicPr>
          <p:cNvPr id="6" name="Picture 5">
            <a:extLst>
              <a:ext uri="{FF2B5EF4-FFF2-40B4-BE49-F238E27FC236}">
                <a16:creationId xmlns:a16="http://schemas.microsoft.com/office/drawing/2014/main" id="{D9AAEE7B-94BF-4844-A3EA-1B5C8A622F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0" y="982167"/>
            <a:ext cx="2058151" cy="1234891"/>
          </a:xfrm>
          <a:prstGeom prst="rect">
            <a:avLst/>
          </a:prstGeom>
        </p:spPr>
      </p:pic>
      <p:sp>
        <p:nvSpPr>
          <p:cNvPr id="9" name="Rectangle 8">
            <a:extLst>
              <a:ext uri="{FF2B5EF4-FFF2-40B4-BE49-F238E27FC236}">
                <a16:creationId xmlns:a16="http://schemas.microsoft.com/office/drawing/2014/main" id="{D480BB4A-F9BE-4BCE-A11B-A544562BD608}"/>
              </a:ext>
            </a:extLst>
          </p:cNvPr>
          <p:cNvSpPr/>
          <p:nvPr/>
        </p:nvSpPr>
        <p:spPr>
          <a:xfrm>
            <a:off x="1351800" y="381000"/>
            <a:ext cx="3768408" cy="1905000"/>
          </a:xfrm>
          <a:prstGeom prst="rect">
            <a:avLst/>
          </a:prstGeom>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
        <p:nvSpPr>
          <p:cNvPr id="17" name="Title 1">
            <a:extLst>
              <a:ext uri="{FF2B5EF4-FFF2-40B4-BE49-F238E27FC236}">
                <a16:creationId xmlns:a16="http://schemas.microsoft.com/office/drawing/2014/main" id="{D40CF421-19EA-41CA-8758-06DD21F0DEBC}"/>
              </a:ext>
            </a:extLst>
          </p:cNvPr>
          <p:cNvSpPr txBox="1">
            <a:spLocks/>
          </p:cNvSpPr>
          <p:nvPr/>
        </p:nvSpPr>
        <p:spPr>
          <a:xfrm>
            <a:off x="1350557" y="1125653"/>
            <a:ext cx="6858000" cy="859894"/>
          </a:xfrm>
          <a:prstGeom prst="rect">
            <a:avLst/>
          </a:prstGeom>
        </p:spPr>
        <p:txBody>
          <a:bodyPr vert="horz" lIns="0" tIns="0" rIns="0" bIns="0" rtlCol="0" anchor="t" anchorCtr="0">
            <a:noAutofit/>
          </a:bodyPr>
          <a:lstStyle>
            <a:lvl1pPr algn="l" defTabSz="457200" rtl="0" eaLnBrk="1" latinLnBrk="0" hangingPunct="1">
              <a:spcBef>
                <a:spcPct val="0"/>
              </a:spcBef>
              <a:buNone/>
              <a:defRPr sz="2800" b="1" kern="1200" baseline="0">
                <a:solidFill>
                  <a:schemeClr val="accent5"/>
                </a:solidFill>
                <a:latin typeface="+mj-lt"/>
                <a:ea typeface="+mj-ea"/>
                <a:cs typeface="+mj-cs"/>
              </a:defRPr>
            </a:lvl1pPr>
          </a:lstStyle>
          <a:p>
            <a:r>
              <a:rPr lang="en-GB" sz="2400" dirty="0">
                <a:latin typeface="Century Gothic" panose="020B0502020202020204" pitchFamily="34" charset="0"/>
                <a:ea typeface="+mn-ea"/>
                <a:cs typeface="+mn-cs"/>
              </a:rPr>
              <a:t>National Technical University of Athens</a:t>
            </a:r>
            <a:br>
              <a:rPr lang="en-GB" sz="2400" dirty="0">
                <a:latin typeface="Century Gothic" panose="020B0502020202020204" pitchFamily="34" charset="0"/>
                <a:ea typeface="+mn-ea"/>
                <a:cs typeface="+mn-cs"/>
              </a:rPr>
            </a:br>
            <a:r>
              <a:rPr lang="en-GB" sz="2400" dirty="0">
                <a:latin typeface="Century Gothic" panose="020B0502020202020204" pitchFamily="34" charset="0"/>
                <a:ea typeface="+mn-ea"/>
                <a:cs typeface="+mn-cs"/>
              </a:rPr>
              <a:t>School of Mechanical Engineering</a:t>
            </a:r>
            <a:r>
              <a:rPr lang="el-GR" sz="2400" dirty="0">
                <a:latin typeface="Century Gothic" panose="020B0502020202020204" pitchFamily="34" charset="0"/>
              </a:rPr>
              <a:t/>
            </a:r>
            <a:br>
              <a:rPr lang="el-GR" sz="2400" dirty="0">
                <a:latin typeface="Century Gothic" panose="020B0502020202020204" pitchFamily="34" charset="0"/>
              </a:rPr>
            </a:br>
            <a:r>
              <a:rPr lang="el-GR" sz="2400" dirty="0">
                <a:latin typeface="Century Gothic" panose="020B0502020202020204" pitchFamily="34" charset="0"/>
              </a:rPr>
              <a:t/>
            </a:r>
            <a:br>
              <a:rPr lang="el-GR" sz="2400" dirty="0">
                <a:latin typeface="Century Gothic" panose="020B0502020202020204" pitchFamily="34" charset="0"/>
              </a:rPr>
            </a:br>
            <a:endParaRPr lang="el-GR" sz="2400" dirty="0">
              <a:latin typeface="Century Gothic" panose="020B050202020202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12560067"/>
      </p:ext>
    </p:extLst>
  </p:cSld>
  <p:clrMapOvr>
    <a:masterClrMapping/>
  </p:clrMapOvr>
  <mc:AlternateContent xmlns:mc="http://schemas.openxmlformats.org/markup-compatibility/2006" xmlns:p14="http://schemas.microsoft.com/office/powerpoint/2010/main">
    <mc:Choice Requires="p14">
      <p:transition spd="slow" p14:dur="2000" advTm="15753"/>
    </mc:Choice>
    <mc:Fallback xmlns="">
      <p:transition spd="slow" advTm="15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object 41"/>
          <p:cNvSpPr txBox="1">
            <a:spLocks noGrp="1"/>
          </p:cNvSpPr>
          <p:nvPr>
            <p:ph type="title"/>
          </p:nvPr>
        </p:nvSpPr>
        <p:spPr>
          <a:xfrm>
            <a:off x="612000" y="318465"/>
            <a:ext cx="7920000" cy="443070"/>
          </a:xfrm>
          <a:prstGeom prst="rect">
            <a:avLst/>
          </a:prstGeom>
        </p:spPr>
        <p:txBody>
          <a:bodyPr vert="horz" wrap="square" lIns="0" tIns="12065" rIns="0" bIns="0" rtlCol="0">
            <a:spAutoFit/>
          </a:bodyPr>
          <a:lstStyle/>
          <a:p>
            <a:pPr marL="12700" marR="5080">
              <a:lnSpc>
                <a:spcPct val="100000"/>
              </a:lnSpc>
              <a:spcBef>
                <a:spcPts val="95"/>
              </a:spcBef>
            </a:pPr>
            <a:r>
              <a:rPr dirty="0">
                <a:cs typeface="Calibri" panose="020F0502020204030204" pitchFamily="34" charset="0"/>
              </a:rPr>
              <a:t>Pressure Compensator</a:t>
            </a:r>
          </a:p>
        </p:txBody>
      </p:sp>
      <p:sp>
        <p:nvSpPr>
          <p:cNvPr id="2" name="Content Placeholder 1"/>
          <p:cNvSpPr>
            <a:spLocks noGrp="1"/>
          </p:cNvSpPr>
          <p:nvPr>
            <p:ph idx="1"/>
          </p:nvPr>
        </p:nvSpPr>
        <p:spPr>
          <a:xfrm>
            <a:off x="-36944" y="2418352"/>
            <a:ext cx="5334000" cy="4906963"/>
          </a:xfrm>
        </p:spPr>
        <p:txBody>
          <a:bodyPr>
            <a:normAutofit/>
          </a:bodyPr>
          <a:lstStyle/>
          <a:p>
            <a:pPr marL="571492" indent="-457200" algn="just" defTabSz="457200">
              <a:lnSpc>
                <a:spcPct val="90000"/>
              </a:lnSpc>
              <a:buSzPct val="75000"/>
              <a:tabLst>
                <a:tab pos="355600" algn="l"/>
              </a:tabLst>
            </a:pPr>
            <a:r>
              <a:rPr lang="en-US" sz="2200" dirty="0">
                <a:solidFill>
                  <a:schemeClr val="bg2"/>
                </a:solidFill>
              </a:rPr>
              <a:t>Pressure compensated  Pump	will provide full  pump flow at pressures  below the compensator  setting. Once the pump  flow is restricted ,  pressure will build up to  the setting of the  compensator and then the  pump will </a:t>
            </a:r>
            <a:r>
              <a:rPr lang="en-US" sz="2200" dirty="0" err="1">
                <a:solidFill>
                  <a:schemeClr val="bg2"/>
                </a:solidFill>
              </a:rPr>
              <a:t>destroke</a:t>
            </a:r>
            <a:r>
              <a:rPr lang="en-US" sz="2200" dirty="0">
                <a:solidFill>
                  <a:schemeClr val="bg2"/>
                </a:solidFill>
              </a:rPr>
              <a:t> to the  level needed to maintain  the compensator pressure  setting</a:t>
            </a:r>
          </a:p>
          <a:p>
            <a:endParaRPr lang="en-US" sz="2200" dirty="0"/>
          </a:p>
        </p:txBody>
      </p:sp>
      <p:pic>
        <p:nvPicPr>
          <p:cNvPr id="44" name="Picture 43"/>
          <p:cNvPicPr>
            <a:picLocks noChangeAspect="1"/>
          </p:cNvPicPr>
          <p:nvPr/>
        </p:nvPicPr>
        <p:blipFill rotWithShape="1">
          <a:blip r:embed="rId4"/>
          <a:srcRect l="8623" t="3935" r="4616" b="3412"/>
          <a:stretch/>
        </p:blipFill>
        <p:spPr>
          <a:xfrm>
            <a:off x="5638800" y="1752600"/>
            <a:ext cx="3067027" cy="3589168"/>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6096000"/>
            <a:ext cx="1371599" cy="72967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621"/>
    </mc:Choice>
    <mc:Fallback>
      <p:transition spd="slow" advTm="49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bject 38"/>
          <p:cNvSpPr txBox="1"/>
          <p:nvPr/>
        </p:nvSpPr>
        <p:spPr>
          <a:xfrm>
            <a:off x="265496" y="1841327"/>
            <a:ext cx="4763404" cy="4292970"/>
          </a:xfrm>
          <a:prstGeom prst="rect">
            <a:avLst/>
          </a:prstGeom>
        </p:spPr>
        <p:txBody>
          <a:bodyPr vert="horz" wrap="square" lIns="0" tIns="12700" rIns="0" bIns="0" rtlCol="0">
            <a:spAutoFit/>
          </a:bodyPr>
          <a:lstStyle/>
          <a:p>
            <a:pPr marL="1002030">
              <a:lnSpc>
                <a:spcPts val="2785"/>
              </a:lnSpc>
              <a:spcBef>
                <a:spcPts val="100"/>
              </a:spcBef>
            </a:pPr>
            <a:r>
              <a:rPr sz="2200" dirty="0">
                <a:solidFill>
                  <a:schemeClr val="bg2"/>
                </a:solidFill>
              </a:rPr>
              <a:t>Standard Pressure Compensator</a:t>
            </a:r>
          </a:p>
          <a:p>
            <a:pPr marL="342900" marR="5080" lvl="1" indent="-342900" defTabSz="457189">
              <a:lnSpc>
                <a:spcPct val="80000"/>
              </a:lnSpc>
              <a:spcBef>
                <a:spcPct val="20000"/>
              </a:spcBef>
              <a:buClr>
                <a:schemeClr val="accent6"/>
              </a:buClr>
              <a:buSzPct val="77777"/>
              <a:buFont typeface="Wingdings" panose="05000000000000000000" pitchFamily="2" charset="2"/>
              <a:buChar char="§"/>
              <a:tabLst>
                <a:tab pos="755015" algn="l"/>
                <a:tab pos="755650" algn="l"/>
              </a:tabLst>
            </a:pPr>
            <a:r>
              <a:rPr sz="2200" dirty="0">
                <a:solidFill>
                  <a:schemeClr val="accent5"/>
                </a:solidFill>
              </a:rPr>
              <a:t>At pressures below  the compensator</a:t>
            </a:r>
            <a:r>
              <a:rPr lang="en-US" sz="2200" dirty="0">
                <a:solidFill>
                  <a:schemeClr val="accent5"/>
                </a:solidFill>
              </a:rPr>
              <a:t> setting, flow  </a:t>
            </a:r>
            <a:r>
              <a:rPr lang="en-US" sz="2200" dirty="0" smtClean="0">
                <a:solidFill>
                  <a:schemeClr val="accent5"/>
                </a:solidFill>
              </a:rPr>
              <a:t>remains maximum</a:t>
            </a:r>
            <a:r>
              <a:rPr lang="en-US" sz="2200" dirty="0">
                <a:solidFill>
                  <a:schemeClr val="accent5"/>
                </a:solidFill>
              </a:rPr>
              <a:t>.</a:t>
            </a:r>
          </a:p>
          <a:p>
            <a:pPr marL="342900" marR="5080" lvl="1" indent="-342900" defTabSz="457189">
              <a:lnSpc>
                <a:spcPct val="80000"/>
              </a:lnSpc>
              <a:spcBef>
                <a:spcPct val="20000"/>
              </a:spcBef>
              <a:buClr>
                <a:schemeClr val="accent6"/>
              </a:buClr>
              <a:buSzPct val="77777"/>
              <a:buFont typeface="Arial" panose="020B0604020202020204" pitchFamily="34" charset="0"/>
              <a:buChar char="•"/>
              <a:tabLst>
                <a:tab pos="755015" algn="l"/>
                <a:tab pos="755650" algn="l"/>
              </a:tabLst>
            </a:pPr>
            <a:r>
              <a:rPr lang="en-US" sz="2200" dirty="0">
                <a:solidFill>
                  <a:schemeClr val="accent5"/>
                </a:solidFill>
              </a:rPr>
              <a:t>When compensator  setting is reached,  the pump de-strokes  to provide the flow  required to maintain  the set pressure.  The pump will  maintain maximum  pressure until  system pressure  drops.</a:t>
            </a:r>
          </a:p>
          <a:p>
            <a:pPr marL="355600" marR="2835275" indent="-342900">
              <a:lnSpc>
                <a:spcPts val="2590"/>
              </a:lnSpc>
              <a:spcBef>
                <a:spcPts val="235"/>
              </a:spcBef>
              <a:buSzPct val="75000"/>
              <a:buChar char="■"/>
              <a:tabLst>
                <a:tab pos="354965" algn="l"/>
                <a:tab pos="355600" algn="l"/>
              </a:tabLst>
            </a:pPr>
            <a:endParaRPr lang="en-US" sz="2400" spc="125" dirty="0" smtClean="0">
              <a:latin typeface="DejaVu Sans"/>
              <a:cs typeface="DejaVu Sans"/>
            </a:endParaRPr>
          </a:p>
          <a:p>
            <a:pPr marL="355600" marR="2835275" indent="-342900">
              <a:lnSpc>
                <a:spcPts val="2590"/>
              </a:lnSpc>
              <a:spcBef>
                <a:spcPts val="235"/>
              </a:spcBef>
              <a:buSzPct val="75000"/>
              <a:buChar char="■"/>
              <a:tabLst>
                <a:tab pos="354965" algn="l"/>
                <a:tab pos="355600" algn="l"/>
              </a:tabLst>
            </a:pPr>
            <a:endParaRPr sz="2400" dirty="0">
              <a:latin typeface="DejaVu Sans"/>
              <a:cs typeface="DejaVu Sans"/>
            </a:endParaRPr>
          </a:p>
        </p:txBody>
      </p:sp>
      <p:sp>
        <p:nvSpPr>
          <p:cNvPr id="69" name="object 69"/>
          <p:cNvSpPr txBox="1"/>
          <p:nvPr/>
        </p:nvSpPr>
        <p:spPr>
          <a:xfrm>
            <a:off x="4530073" y="3924673"/>
            <a:ext cx="280670" cy="549275"/>
          </a:xfrm>
          <a:prstGeom prst="rect">
            <a:avLst/>
          </a:prstGeom>
        </p:spPr>
        <p:txBody>
          <a:bodyPr vert="vert270" wrap="square" lIns="0" tIns="0" rIns="0" bIns="0" rtlCol="0">
            <a:spAutoFit/>
          </a:bodyPr>
          <a:lstStyle/>
          <a:p>
            <a:pPr marL="12700">
              <a:lnSpc>
                <a:spcPts val="2090"/>
              </a:lnSpc>
            </a:pPr>
            <a:r>
              <a:rPr sz="1800" b="1" spc="20" dirty="0">
                <a:solidFill>
                  <a:srgbClr val="FFFFFF"/>
                </a:solidFill>
                <a:latin typeface="Nimbus Sans L"/>
                <a:cs typeface="Nimbus Sans L"/>
              </a:rPr>
              <a:t>G</a:t>
            </a:r>
            <a:r>
              <a:rPr sz="1800" b="1" dirty="0">
                <a:solidFill>
                  <a:srgbClr val="FFFFFF"/>
                </a:solidFill>
                <a:latin typeface="Nimbus Sans L"/>
                <a:cs typeface="Nimbus Sans L"/>
              </a:rPr>
              <a:t>PM</a:t>
            </a:r>
            <a:endParaRPr sz="1800">
              <a:latin typeface="Nimbus Sans L"/>
              <a:cs typeface="Nimbus Sans L"/>
            </a:endParaRPr>
          </a:p>
        </p:txBody>
      </p:sp>
      <p:sp>
        <p:nvSpPr>
          <p:cNvPr id="70" name="object 70"/>
          <p:cNvSpPr txBox="1">
            <a:spLocks noGrp="1"/>
          </p:cNvSpPr>
          <p:nvPr>
            <p:ph type="title"/>
          </p:nvPr>
        </p:nvSpPr>
        <p:spPr>
          <a:xfrm>
            <a:off x="612000" y="318465"/>
            <a:ext cx="7920000" cy="443070"/>
          </a:xfrm>
          <a:prstGeom prst="rect">
            <a:avLst/>
          </a:prstGeom>
        </p:spPr>
        <p:txBody>
          <a:bodyPr vert="horz" wrap="square" lIns="0" tIns="12065" rIns="0" bIns="0" rtlCol="0">
            <a:spAutoFit/>
          </a:bodyPr>
          <a:lstStyle/>
          <a:p>
            <a:pPr marL="12700" marR="5080">
              <a:lnSpc>
                <a:spcPct val="100000"/>
              </a:lnSpc>
              <a:spcBef>
                <a:spcPts val="95"/>
              </a:spcBef>
            </a:pPr>
            <a:r>
              <a:rPr dirty="0">
                <a:cs typeface="Calibri" panose="020F0502020204030204" pitchFamily="34" charset="0"/>
              </a:rPr>
              <a:t>Piston Pump Controls</a:t>
            </a:r>
          </a:p>
        </p:txBody>
      </p:sp>
      <p:pic>
        <p:nvPicPr>
          <p:cNvPr id="72" name="Picture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6096000"/>
            <a:ext cx="1371599" cy="729672"/>
          </a:xfrm>
          <a:prstGeom prst="rect">
            <a:avLst/>
          </a:prstGeom>
        </p:spPr>
      </p:pic>
      <p:pic>
        <p:nvPicPr>
          <p:cNvPr id="2" name="Picture 1"/>
          <p:cNvPicPr>
            <a:picLocks noChangeAspect="1"/>
          </p:cNvPicPr>
          <p:nvPr/>
        </p:nvPicPr>
        <p:blipFill>
          <a:blip r:embed="rId5"/>
          <a:stretch>
            <a:fillRect/>
          </a:stretch>
        </p:blipFill>
        <p:spPr>
          <a:xfrm>
            <a:off x="5331600" y="1287897"/>
            <a:ext cx="3200400" cy="2469787"/>
          </a:xfrm>
          <a:prstGeom prst="rect">
            <a:avLst/>
          </a:prstGeom>
        </p:spPr>
      </p:pic>
      <p:pic>
        <p:nvPicPr>
          <p:cNvPr id="7" name="Content Placeholder 5" descr="C:\Users\Stratos\Desktop\User Guide\Εικόνες Εγχειριδίου\DR AA.png"/>
          <p:cNvPicPr>
            <a:picLocks noGrp="1"/>
          </p:cNvPicPr>
          <p:nvPr/>
        </p:nvPicPr>
        <p:blipFill rotWithShape="1">
          <a:blip r:embed="rId6"/>
          <a:srcRect l="12189" t="8207" r="5769" b="10681"/>
          <a:stretch/>
        </p:blipFill>
        <p:spPr bwMode="auto">
          <a:xfrm rot="16200000" flipV="1">
            <a:off x="5592136" y="3774581"/>
            <a:ext cx="2679328" cy="2895600"/>
          </a:xfrm>
          <a:prstGeom prst="rect">
            <a:avLst/>
          </a:prstGeom>
          <a:noFill/>
        </p:spPr>
      </p:pic>
      <p:sp>
        <p:nvSpPr>
          <p:cNvPr id="8" name="TextBox 7"/>
          <p:cNvSpPr txBox="1"/>
          <p:nvPr/>
        </p:nvSpPr>
        <p:spPr>
          <a:xfrm rot="16200000">
            <a:off x="4456195" y="4642698"/>
            <a:ext cx="1676400" cy="369332"/>
          </a:xfrm>
          <a:prstGeom prst="rect">
            <a:avLst/>
          </a:prstGeom>
          <a:noFill/>
        </p:spPr>
        <p:txBody>
          <a:bodyPr wrap="square" rtlCol="0">
            <a:spAutoFit/>
          </a:bodyPr>
          <a:lstStyle/>
          <a:p>
            <a:r>
              <a:rPr lang="en-US" dirty="0" smtClean="0"/>
              <a:t>Lt/min</a:t>
            </a:r>
            <a:endParaRPr lang="en-US" dirty="0"/>
          </a:p>
        </p:txBody>
      </p:sp>
      <p:sp>
        <p:nvSpPr>
          <p:cNvPr id="13" name="TextBox 12"/>
          <p:cNvSpPr txBox="1"/>
          <p:nvPr/>
        </p:nvSpPr>
        <p:spPr>
          <a:xfrm>
            <a:off x="6813945" y="6488668"/>
            <a:ext cx="1676400" cy="369332"/>
          </a:xfrm>
          <a:prstGeom prst="rect">
            <a:avLst/>
          </a:prstGeom>
          <a:noFill/>
        </p:spPr>
        <p:txBody>
          <a:bodyPr wrap="square" rtlCol="0">
            <a:spAutoFit/>
          </a:bodyPr>
          <a:lstStyle/>
          <a:p>
            <a:r>
              <a:rPr lang="en-US" dirty="0" smtClean="0"/>
              <a:t>Bar</a:t>
            </a:r>
            <a:endParaRPr lang="en-US"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5252"/>
    </mc:Choice>
    <mc:Fallback>
      <p:transition spd="slow" advTm="45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object 53"/>
          <p:cNvSpPr txBox="1"/>
          <p:nvPr/>
        </p:nvSpPr>
        <p:spPr>
          <a:xfrm>
            <a:off x="6477000" y="2957202"/>
            <a:ext cx="2260840" cy="1705595"/>
          </a:xfrm>
          <a:prstGeom prst="rect">
            <a:avLst/>
          </a:prstGeom>
        </p:spPr>
        <p:txBody>
          <a:bodyPr vert="horz" wrap="square" lIns="0" tIns="12700" rIns="0" bIns="0" rtlCol="0">
            <a:spAutoFit/>
          </a:bodyPr>
          <a:lstStyle/>
          <a:p>
            <a:pPr marL="342900" marR="5080" lvl="1" indent="-342900" defTabSz="457189">
              <a:lnSpc>
                <a:spcPct val="80000"/>
              </a:lnSpc>
              <a:spcBef>
                <a:spcPct val="20000"/>
              </a:spcBef>
              <a:buClr>
                <a:schemeClr val="accent6"/>
              </a:buClr>
              <a:buSzPct val="77777"/>
              <a:buFont typeface="Wingdings" panose="05000000000000000000" pitchFamily="2" charset="2"/>
              <a:buChar char="§"/>
              <a:tabLst>
                <a:tab pos="755015" algn="l"/>
                <a:tab pos="755650" algn="l"/>
              </a:tabLst>
            </a:pPr>
            <a:r>
              <a:rPr sz="2200" dirty="0">
                <a:solidFill>
                  <a:schemeClr val="accent5"/>
                </a:solidFill>
              </a:rPr>
              <a:t>Pump Pressure is  below setting of  control</a:t>
            </a:r>
          </a:p>
          <a:p>
            <a:pPr marL="342900" marR="5080" lvl="1" indent="-342900" defTabSz="457189">
              <a:lnSpc>
                <a:spcPct val="80000"/>
              </a:lnSpc>
              <a:spcBef>
                <a:spcPct val="20000"/>
              </a:spcBef>
              <a:buClr>
                <a:schemeClr val="accent6"/>
              </a:buClr>
              <a:buSzPct val="77777"/>
              <a:buFont typeface="Wingdings" panose="05000000000000000000" pitchFamily="2" charset="2"/>
              <a:buChar char="§"/>
              <a:tabLst>
                <a:tab pos="755015" algn="l"/>
                <a:tab pos="755650" algn="l"/>
              </a:tabLst>
            </a:pPr>
            <a:r>
              <a:rPr sz="2200" dirty="0">
                <a:solidFill>
                  <a:schemeClr val="accent5"/>
                </a:solidFill>
              </a:rPr>
              <a:t>Pump is at Full Stroke</a:t>
            </a:r>
          </a:p>
        </p:txBody>
      </p:sp>
      <p:sp>
        <p:nvSpPr>
          <p:cNvPr id="54" name="object 54"/>
          <p:cNvSpPr txBox="1">
            <a:spLocks noGrp="1"/>
          </p:cNvSpPr>
          <p:nvPr>
            <p:ph type="title"/>
          </p:nvPr>
        </p:nvSpPr>
        <p:spPr>
          <a:xfrm>
            <a:off x="612000" y="318465"/>
            <a:ext cx="7920000" cy="443070"/>
          </a:xfrm>
          <a:prstGeom prst="rect">
            <a:avLst/>
          </a:prstGeom>
        </p:spPr>
        <p:txBody>
          <a:bodyPr vert="horz" wrap="square" lIns="0" tIns="12065" rIns="0" bIns="0" rtlCol="0">
            <a:spAutoFit/>
          </a:bodyPr>
          <a:lstStyle/>
          <a:p>
            <a:pPr marL="12700" marR="5080">
              <a:spcBef>
                <a:spcPts val="95"/>
              </a:spcBef>
            </a:pPr>
            <a:r>
              <a:rPr dirty="0">
                <a:cs typeface="Calibri" panose="020F0502020204030204" pitchFamily="34" charset="0"/>
              </a:rPr>
              <a:t>Pressure Compensator</a:t>
            </a:r>
          </a:p>
        </p:txBody>
      </p:sp>
      <p:pic>
        <p:nvPicPr>
          <p:cNvPr id="56" name="Picture 55"/>
          <p:cNvPicPr>
            <a:picLocks noChangeAspect="1"/>
          </p:cNvPicPr>
          <p:nvPr/>
        </p:nvPicPr>
        <p:blipFill>
          <a:blip r:embed="rId4"/>
          <a:stretch>
            <a:fillRect/>
          </a:stretch>
        </p:blipFill>
        <p:spPr>
          <a:xfrm>
            <a:off x="762000" y="1371600"/>
            <a:ext cx="5715000" cy="4876800"/>
          </a:xfrm>
          <a:prstGeom prst="rect">
            <a:avLst/>
          </a:prstGeom>
        </p:spPr>
      </p:pic>
      <p:pic>
        <p:nvPicPr>
          <p:cNvPr id="57" name="Picture 5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6096000"/>
            <a:ext cx="1371599" cy="72967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838"/>
    </mc:Choice>
    <mc:Fallback>
      <p:transition spd="slow" advTm="44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object 51"/>
          <p:cNvSpPr txBox="1"/>
          <p:nvPr/>
        </p:nvSpPr>
        <p:spPr>
          <a:xfrm>
            <a:off x="6090588" y="3321224"/>
            <a:ext cx="2493390" cy="1434752"/>
          </a:xfrm>
          <a:prstGeom prst="rect">
            <a:avLst/>
          </a:prstGeom>
        </p:spPr>
        <p:txBody>
          <a:bodyPr vert="horz" wrap="square" lIns="0" tIns="12700" rIns="0" bIns="0" rtlCol="0">
            <a:spAutoFit/>
          </a:bodyPr>
          <a:lstStyle/>
          <a:p>
            <a:pPr marL="342900" marR="5080" lvl="1" indent="-342900" defTabSz="457189">
              <a:lnSpc>
                <a:spcPct val="80000"/>
              </a:lnSpc>
              <a:spcBef>
                <a:spcPct val="20000"/>
              </a:spcBef>
              <a:buClr>
                <a:schemeClr val="accent6"/>
              </a:buClr>
              <a:buSzPct val="77777"/>
              <a:buFont typeface="Wingdings" panose="05000000000000000000" pitchFamily="2" charset="2"/>
              <a:buChar char="§"/>
              <a:tabLst>
                <a:tab pos="755015" algn="l"/>
                <a:tab pos="755650" algn="l"/>
              </a:tabLst>
            </a:pPr>
            <a:r>
              <a:rPr sz="2200" dirty="0">
                <a:solidFill>
                  <a:schemeClr val="accent5"/>
                </a:solidFill>
              </a:rPr>
              <a:t>Pump Pressure is  above setting of  control</a:t>
            </a:r>
          </a:p>
          <a:p>
            <a:pPr marL="342900" marR="5080" lvl="1" indent="-342900" defTabSz="457189">
              <a:lnSpc>
                <a:spcPct val="80000"/>
              </a:lnSpc>
              <a:spcBef>
                <a:spcPct val="20000"/>
              </a:spcBef>
              <a:buClr>
                <a:schemeClr val="accent6"/>
              </a:buClr>
              <a:buSzPct val="77777"/>
              <a:buFont typeface="Wingdings" panose="05000000000000000000" pitchFamily="2" charset="2"/>
              <a:buChar char="§"/>
              <a:tabLst>
                <a:tab pos="755015" algn="l"/>
                <a:tab pos="755650" algn="l"/>
              </a:tabLst>
            </a:pPr>
            <a:r>
              <a:rPr sz="2200" dirty="0">
                <a:solidFill>
                  <a:schemeClr val="accent5"/>
                </a:solidFill>
              </a:rPr>
              <a:t>Pump is at reduced  Stroke</a:t>
            </a:r>
          </a:p>
        </p:txBody>
      </p:sp>
      <p:sp>
        <p:nvSpPr>
          <p:cNvPr id="52" name="object 52"/>
          <p:cNvSpPr txBox="1">
            <a:spLocks noGrp="1"/>
          </p:cNvSpPr>
          <p:nvPr>
            <p:ph type="title"/>
          </p:nvPr>
        </p:nvSpPr>
        <p:spPr>
          <a:xfrm>
            <a:off x="612000" y="318465"/>
            <a:ext cx="7920000" cy="443070"/>
          </a:xfrm>
          <a:prstGeom prst="rect">
            <a:avLst/>
          </a:prstGeom>
        </p:spPr>
        <p:txBody>
          <a:bodyPr vert="horz" wrap="square" lIns="0" tIns="12065" rIns="0" bIns="0" rtlCol="0">
            <a:spAutoFit/>
          </a:bodyPr>
          <a:lstStyle/>
          <a:p>
            <a:pPr marL="12700" marR="5080">
              <a:lnSpc>
                <a:spcPct val="100000"/>
              </a:lnSpc>
              <a:spcBef>
                <a:spcPts val="95"/>
              </a:spcBef>
            </a:pPr>
            <a:r>
              <a:rPr dirty="0">
                <a:cs typeface="Calibri" panose="020F0502020204030204" pitchFamily="34" charset="0"/>
              </a:rPr>
              <a:t>Pressure Compensator</a:t>
            </a:r>
          </a:p>
        </p:txBody>
      </p:sp>
      <p:pic>
        <p:nvPicPr>
          <p:cNvPr id="55" name="Pictur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6096000"/>
            <a:ext cx="1371599" cy="729672"/>
          </a:xfrm>
          <a:prstGeom prst="rect">
            <a:avLst/>
          </a:prstGeom>
        </p:spPr>
      </p:pic>
      <p:pic>
        <p:nvPicPr>
          <p:cNvPr id="2" name="Picture 1"/>
          <p:cNvPicPr>
            <a:picLocks noChangeAspect="1"/>
          </p:cNvPicPr>
          <p:nvPr/>
        </p:nvPicPr>
        <p:blipFill>
          <a:blip r:embed="rId5"/>
          <a:stretch>
            <a:fillRect/>
          </a:stretch>
        </p:blipFill>
        <p:spPr>
          <a:xfrm>
            <a:off x="533400" y="1752600"/>
            <a:ext cx="5438775" cy="41529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3190"/>
    </mc:Choice>
    <mc:Fallback>
      <p:transition spd="slow" advTm="53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object 186"/>
          <p:cNvSpPr txBox="1">
            <a:spLocks noGrp="1"/>
          </p:cNvSpPr>
          <p:nvPr>
            <p:ph type="title"/>
          </p:nvPr>
        </p:nvSpPr>
        <p:spPr>
          <a:xfrm>
            <a:off x="612000" y="318465"/>
            <a:ext cx="7920000" cy="443070"/>
          </a:xfrm>
          <a:prstGeom prst="rect">
            <a:avLst/>
          </a:prstGeom>
        </p:spPr>
        <p:txBody>
          <a:bodyPr vert="horz" wrap="square" lIns="0" tIns="12065" rIns="0" bIns="0" rtlCol="0">
            <a:spAutoFit/>
          </a:bodyPr>
          <a:lstStyle/>
          <a:p>
            <a:pPr marL="12700" marR="5080">
              <a:spcBef>
                <a:spcPts val="95"/>
              </a:spcBef>
            </a:pPr>
            <a:r>
              <a:rPr dirty="0">
                <a:cs typeface="Calibri" panose="020F0502020204030204" pitchFamily="34" charset="0"/>
              </a:rPr>
              <a:t>Piston Pump Controls</a:t>
            </a:r>
          </a:p>
        </p:txBody>
      </p:sp>
      <p:sp>
        <p:nvSpPr>
          <p:cNvPr id="2" name="Content Placeholder 1"/>
          <p:cNvSpPr>
            <a:spLocks noGrp="1"/>
          </p:cNvSpPr>
          <p:nvPr>
            <p:ph idx="1"/>
          </p:nvPr>
        </p:nvSpPr>
        <p:spPr>
          <a:xfrm>
            <a:off x="457200" y="1219202"/>
            <a:ext cx="3657600" cy="4906963"/>
          </a:xfrm>
        </p:spPr>
        <p:txBody>
          <a:bodyPr>
            <a:normAutofit fontScale="62500" lnSpcReduction="20000"/>
          </a:bodyPr>
          <a:lstStyle/>
          <a:p>
            <a:pPr marL="114292" indent="0" algn="ctr" defTabSz="457200">
              <a:lnSpc>
                <a:spcPct val="110000"/>
              </a:lnSpc>
              <a:buNone/>
            </a:pPr>
            <a:r>
              <a:rPr lang="en-US" sz="3800" dirty="0" smtClean="0">
                <a:solidFill>
                  <a:schemeClr val="bg2"/>
                </a:solidFill>
              </a:rPr>
              <a:t>Problem</a:t>
            </a:r>
          </a:p>
          <a:p>
            <a:pPr marL="114292" indent="0" algn="ctr" defTabSz="457200">
              <a:lnSpc>
                <a:spcPct val="110000"/>
              </a:lnSpc>
              <a:buNone/>
            </a:pPr>
            <a:endParaRPr lang="en-US" sz="3800" dirty="0" smtClean="0">
              <a:solidFill>
                <a:schemeClr val="bg2"/>
              </a:solidFill>
            </a:endParaRPr>
          </a:p>
          <a:p>
            <a:pPr marL="571492" marR="82550" indent="-457200" defTabSz="457200">
              <a:lnSpc>
                <a:spcPct val="80000"/>
              </a:lnSpc>
              <a:tabLst>
                <a:tab pos="355600" algn="l"/>
              </a:tabLst>
            </a:pPr>
            <a:r>
              <a:rPr lang="en-US" sz="3200" dirty="0" smtClean="0">
                <a:solidFill>
                  <a:schemeClr val="bg2"/>
                </a:solidFill>
              </a:rPr>
              <a:t>10 </a:t>
            </a:r>
            <a:r>
              <a:rPr lang="en-US" sz="3200" dirty="0">
                <a:solidFill>
                  <a:schemeClr val="bg2"/>
                </a:solidFill>
              </a:rPr>
              <a:t>GPM Fixed Pump  Relief Valve Set at 3000 PSI  Flow Control Set for 5 GPM  Load Pressure is 2000 </a:t>
            </a:r>
            <a:r>
              <a:rPr lang="en-US" sz="3200" dirty="0" smtClean="0">
                <a:solidFill>
                  <a:schemeClr val="bg2"/>
                </a:solidFill>
              </a:rPr>
              <a:t>PSI</a:t>
            </a:r>
          </a:p>
          <a:p>
            <a:pPr marL="571492" marR="82550" indent="-457200" defTabSz="457200">
              <a:lnSpc>
                <a:spcPct val="80000"/>
              </a:lnSpc>
              <a:tabLst>
                <a:tab pos="355600" algn="l"/>
              </a:tabLst>
            </a:pPr>
            <a:endParaRPr lang="en-US" sz="3200" dirty="0">
              <a:solidFill>
                <a:schemeClr val="bg2"/>
              </a:solidFill>
            </a:endParaRPr>
          </a:p>
          <a:p>
            <a:pPr marL="571492" marR="82550" indent="-457200" defTabSz="457200">
              <a:lnSpc>
                <a:spcPct val="80000"/>
              </a:lnSpc>
              <a:tabLst>
                <a:tab pos="355600" algn="l"/>
              </a:tabLst>
            </a:pPr>
            <a:r>
              <a:rPr lang="en-US" sz="3200" dirty="0">
                <a:solidFill>
                  <a:schemeClr val="bg2"/>
                </a:solidFill>
              </a:rPr>
              <a:t>What is the horsepower being  consumed while the cylinder is  extending ?</a:t>
            </a:r>
          </a:p>
          <a:p>
            <a:pPr>
              <a:lnSpc>
                <a:spcPct val="100000"/>
              </a:lnSpc>
            </a:pPr>
            <a:endParaRPr lang="en-US" sz="4000" dirty="0">
              <a:latin typeface="DejaVu Sans"/>
              <a:cs typeface="DejaVu Sans"/>
            </a:endParaRPr>
          </a:p>
          <a:p>
            <a:pPr marL="571492" marR="82550" indent="-457200" defTabSz="457200">
              <a:lnSpc>
                <a:spcPct val="80000"/>
              </a:lnSpc>
              <a:tabLst>
                <a:tab pos="355600" algn="l"/>
              </a:tabLst>
            </a:pPr>
            <a:r>
              <a:rPr lang="en-US" sz="3200" dirty="0">
                <a:solidFill>
                  <a:schemeClr val="bg2"/>
                </a:solidFill>
              </a:rPr>
              <a:t>How much horsepower is being  wasted ?</a:t>
            </a:r>
          </a:p>
          <a:p>
            <a:pPr algn="ctr">
              <a:lnSpc>
                <a:spcPct val="100000"/>
              </a:lnSpc>
              <a:spcBef>
                <a:spcPts val="935"/>
              </a:spcBef>
            </a:pPr>
            <a:endParaRPr lang="en-US" b="1" i="1" spc="110" dirty="0">
              <a:latin typeface="URW Bookman L"/>
              <a:cs typeface="URW Bookman L"/>
            </a:endParaRPr>
          </a:p>
          <a:p>
            <a:pPr algn="just">
              <a:lnSpc>
                <a:spcPct val="100000"/>
              </a:lnSpc>
              <a:spcBef>
                <a:spcPts val="935"/>
              </a:spcBef>
            </a:pPr>
            <a:r>
              <a:rPr lang="en-US" b="1" i="1" spc="110" dirty="0">
                <a:latin typeface="URW Bookman L"/>
                <a:cs typeface="URW Bookman L"/>
              </a:rPr>
              <a:t>(HP </a:t>
            </a:r>
            <a:r>
              <a:rPr lang="en-US" b="1" i="1" spc="80" dirty="0">
                <a:latin typeface="URW Bookman L"/>
                <a:cs typeface="URW Bookman L"/>
              </a:rPr>
              <a:t>= </a:t>
            </a:r>
            <a:r>
              <a:rPr lang="en-US" b="1" i="1" spc="105" dirty="0">
                <a:latin typeface="URW Bookman L"/>
                <a:cs typeface="URW Bookman L"/>
              </a:rPr>
              <a:t>GPM </a:t>
            </a:r>
            <a:r>
              <a:rPr lang="en-US" b="1" i="1" spc="130" dirty="0">
                <a:latin typeface="URW Bookman L"/>
                <a:cs typeface="URW Bookman L"/>
              </a:rPr>
              <a:t>*</a:t>
            </a:r>
            <a:r>
              <a:rPr lang="en-US" b="1" i="1" spc="-340" dirty="0">
                <a:latin typeface="URW Bookman L"/>
                <a:cs typeface="URW Bookman L"/>
              </a:rPr>
              <a:t> </a:t>
            </a:r>
            <a:r>
              <a:rPr lang="en-US" b="1" i="1" spc="50" dirty="0">
                <a:latin typeface="URW Bookman L"/>
                <a:cs typeface="URW Bookman L"/>
              </a:rPr>
              <a:t>PSI </a:t>
            </a:r>
            <a:r>
              <a:rPr lang="en-US" b="1" i="1" spc="-120" dirty="0">
                <a:latin typeface="URW Bookman L"/>
                <a:cs typeface="URW Bookman L"/>
              </a:rPr>
              <a:t>/ </a:t>
            </a:r>
            <a:r>
              <a:rPr lang="en-US" b="1" i="1" spc="-20" dirty="0">
                <a:latin typeface="URW Bookman L"/>
                <a:cs typeface="URW Bookman L"/>
              </a:rPr>
              <a:t>1714</a:t>
            </a:r>
            <a:endParaRPr lang="en-US" dirty="0">
              <a:latin typeface="URW Bookman L"/>
              <a:cs typeface="URW Bookman L"/>
            </a:endParaRPr>
          </a:p>
          <a:p>
            <a:pPr algn="just">
              <a:lnSpc>
                <a:spcPct val="100000"/>
              </a:lnSpc>
              <a:spcBef>
                <a:spcPts val="830"/>
              </a:spcBef>
            </a:pPr>
            <a:r>
              <a:rPr lang="en-US" b="1" i="1" spc="55" dirty="0">
                <a:latin typeface="URW Bookman L"/>
                <a:cs typeface="URW Bookman L"/>
              </a:rPr>
              <a:t>assume </a:t>
            </a:r>
            <a:r>
              <a:rPr lang="en-US" b="1" i="1" spc="-20" dirty="0">
                <a:latin typeface="URW Bookman L"/>
                <a:cs typeface="URW Bookman L"/>
              </a:rPr>
              <a:t>100 </a:t>
            </a:r>
            <a:r>
              <a:rPr lang="en-US" b="1" i="1" spc="165" dirty="0">
                <a:latin typeface="URW Bookman L"/>
                <a:cs typeface="URW Bookman L"/>
              </a:rPr>
              <a:t>%</a:t>
            </a:r>
            <a:r>
              <a:rPr lang="en-US" b="1" i="1" spc="-80" dirty="0">
                <a:latin typeface="URW Bookman L"/>
                <a:cs typeface="URW Bookman L"/>
              </a:rPr>
              <a:t> </a:t>
            </a:r>
            <a:r>
              <a:rPr lang="en-US" b="1" i="1" spc="45" dirty="0">
                <a:latin typeface="URW Bookman L"/>
                <a:cs typeface="URW Bookman L"/>
              </a:rPr>
              <a:t>efficiency</a:t>
            </a:r>
            <a:endParaRPr lang="en-US" dirty="0"/>
          </a:p>
        </p:txBody>
      </p:sp>
      <p:pic>
        <p:nvPicPr>
          <p:cNvPr id="190" name="Picture 189"/>
          <p:cNvPicPr>
            <a:picLocks noChangeAspect="1"/>
          </p:cNvPicPr>
          <p:nvPr/>
        </p:nvPicPr>
        <p:blipFill>
          <a:blip r:embed="rId4"/>
          <a:stretch>
            <a:fillRect/>
          </a:stretch>
        </p:blipFill>
        <p:spPr>
          <a:xfrm>
            <a:off x="4269422" y="1981200"/>
            <a:ext cx="4484053" cy="2209800"/>
          </a:xfrm>
          <a:prstGeom prst="rect">
            <a:avLst/>
          </a:prstGeom>
        </p:spPr>
      </p:pic>
      <p:pic>
        <p:nvPicPr>
          <p:cNvPr id="191" name="Picture 19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6096000"/>
            <a:ext cx="1371599" cy="729672"/>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8558"/>
    </mc:Choice>
    <mc:Fallback>
      <p:transition spd="slow" advTm="68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object 186"/>
          <p:cNvSpPr txBox="1">
            <a:spLocks noGrp="1"/>
          </p:cNvSpPr>
          <p:nvPr>
            <p:ph type="title"/>
          </p:nvPr>
        </p:nvSpPr>
        <p:spPr>
          <a:xfrm>
            <a:off x="612000" y="318465"/>
            <a:ext cx="7920000" cy="443070"/>
          </a:xfrm>
          <a:prstGeom prst="rect">
            <a:avLst/>
          </a:prstGeom>
        </p:spPr>
        <p:txBody>
          <a:bodyPr vert="horz" wrap="square" lIns="0" tIns="12065" rIns="0" bIns="0" rtlCol="0">
            <a:spAutoFit/>
          </a:bodyPr>
          <a:lstStyle/>
          <a:p>
            <a:pPr marL="12700" marR="5080">
              <a:lnSpc>
                <a:spcPct val="100000"/>
              </a:lnSpc>
              <a:spcBef>
                <a:spcPts val="95"/>
              </a:spcBef>
            </a:pPr>
            <a:r>
              <a:rPr dirty="0">
                <a:cs typeface="Calibri" panose="020F0502020204030204" pitchFamily="34" charset="0"/>
              </a:rPr>
              <a:t>Piston Pump Controls</a:t>
            </a:r>
          </a:p>
        </p:txBody>
      </p:sp>
      <p:sp>
        <p:nvSpPr>
          <p:cNvPr id="2" name="Content Placeholder 1"/>
          <p:cNvSpPr>
            <a:spLocks noGrp="1"/>
          </p:cNvSpPr>
          <p:nvPr>
            <p:ph idx="1"/>
          </p:nvPr>
        </p:nvSpPr>
        <p:spPr>
          <a:xfrm>
            <a:off x="612000" y="1219202"/>
            <a:ext cx="3742944" cy="4906963"/>
          </a:xfrm>
        </p:spPr>
        <p:txBody>
          <a:bodyPr>
            <a:normAutofit fontScale="55000" lnSpcReduction="20000"/>
          </a:bodyPr>
          <a:lstStyle/>
          <a:p>
            <a:pPr marL="114292" indent="0" algn="ctr" defTabSz="457200">
              <a:lnSpc>
                <a:spcPct val="110000"/>
              </a:lnSpc>
              <a:buNone/>
            </a:pPr>
            <a:r>
              <a:rPr lang="en-US" sz="4400" dirty="0" smtClean="0">
                <a:solidFill>
                  <a:schemeClr val="bg2"/>
                </a:solidFill>
              </a:rPr>
              <a:t>Problem</a:t>
            </a:r>
          </a:p>
          <a:p>
            <a:pPr marL="114292" indent="0" algn="ctr" defTabSz="457200">
              <a:lnSpc>
                <a:spcPct val="110000"/>
              </a:lnSpc>
              <a:buNone/>
            </a:pPr>
            <a:endParaRPr lang="en-US" sz="4400" dirty="0">
              <a:solidFill>
                <a:schemeClr val="bg2"/>
              </a:solidFill>
            </a:endParaRPr>
          </a:p>
          <a:p>
            <a:pPr marL="571492" marR="82550" indent="-457200" defTabSz="457200">
              <a:lnSpc>
                <a:spcPct val="80000"/>
              </a:lnSpc>
              <a:tabLst>
                <a:tab pos="355600" algn="l"/>
              </a:tabLst>
            </a:pPr>
            <a:r>
              <a:rPr lang="en-US" sz="3600" dirty="0">
                <a:solidFill>
                  <a:schemeClr val="bg2"/>
                </a:solidFill>
              </a:rPr>
              <a:t>10 GPM Fixed Pump  Relief Valve Set at 3000 PSI  Flow Control Set for 5 GPM  Load Pressure is 2000 </a:t>
            </a:r>
            <a:r>
              <a:rPr lang="en-US" sz="3600" dirty="0" smtClean="0">
                <a:solidFill>
                  <a:schemeClr val="bg2"/>
                </a:solidFill>
              </a:rPr>
              <a:t>PSI</a:t>
            </a:r>
          </a:p>
          <a:p>
            <a:pPr marL="571492" marR="82550" indent="-457200" defTabSz="457200">
              <a:lnSpc>
                <a:spcPct val="80000"/>
              </a:lnSpc>
              <a:tabLst>
                <a:tab pos="355600" algn="l"/>
              </a:tabLst>
            </a:pPr>
            <a:endParaRPr lang="en-US" sz="3600" dirty="0">
              <a:solidFill>
                <a:schemeClr val="bg2"/>
              </a:solidFill>
            </a:endParaRPr>
          </a:p>
          <a:p>
            <a:pPr marL="571492" marR="82550" indent="-457200" defTabSz="457200">
              <a:lnSpc>
                <a:spcPct val="80000"/>
              </a:lnSpc>
              <a:tabLst>
                <a:tab pos="355600" algn="l"/>
              </a:tabLst>
            </a:pPr>
            <a:r>
              <a:rPr lang="en-US" sz="3600" dirty="0">
                <a:solidFill>
                  <a:schemeClr val="bg2"/>
                </a:solidFill>
              </a:rPr>
              <a:t>What is the horsepower being consumed  while the cylinder is extending ?</a:t>
            </a:r>
          </a:p>
          <a:p>
            <a:pPr marL="111767" indent="0">
              <a:lnSpc>
                <a:spcPct val="100000"/>
              </a:lnSpc>
              <a:spcBef>
                <a:spcPts val="830"/>
              </a:spcBef>
              <a:buNone/>
            </a:pPr>
            <a:r>
              <a:rPr lang="en-US" spc="40" dirty="0">
                <a:solidFill>
                  <a:srgbClr val="6500CC"/>
                </a:solidFill>
                <a:cs typeface="DejaVu Sans"/>
              </a:rPr>
              <a:t>10 </a:t>
            </a:r>
            <a:r>
              <a:rPr lang="en-US" spc="114" dirty="0">
                <a:solidFill>
                  <a:srgbClr val="6500CC"/>
                </a:solidFill>
                <a:cs typeface="DejaVu Sans"/>
              </a:rPr>
              <a:t>GPM </a:t>
            </a:r>
            <a:r>
              <a:rPr lang="en-US" spc="75" dirty="0">
                <a:solidFill>
                  <a:srgbClr val="6500CC"/>
                </a:solidFill>
                <a:cs typeface="DejaVu Sans"/>
              </a:rPr>
              <a:t>* </a:t>
            </a:r>
            <a:r>
              <a:rPr lang="en-US" spc="40" dirty="0">
                <a:solidFill>
                  <a:srgbClr val="6500CC"/>
                </a:solidFill>
                <a:cs typeface="DejaVu Sans"/>
              </a:rPr>
              <a:t>3000 </a:t>
            </a:r>
            <a:r>
              <a:rPr lang="en-US" spc="135" dirty="0">
                <a:solidFill>
                  <a:srgbClr val="6500CC"/>
                </a:solidFill>
                <a:cs typeface="DejaVu Sans"/>
              </a:rPr>
              <a:t>PSI </a:t>
            </a:r>
            <a:r>
              <a:rPr lang="en-US" spc="-85" dirty="0">
                <a:solidFill>
                  <a:srgbClr val="6500CC"/>
                </a:solidFill>
                <a:cs typeface="DejaVu Sans"/>
              </a:rPr>
              <a:t>/ </a:t>
            </a:r>
            <a:r>
              <a:rPr lang="en-US" spc="40" dirty="0">
                <a:solidFill>
                  <a:srgbClr val="6500CC"/>
                </a:solidFill>
                <a:cs typeface="DejaVu Sans"/>
              </a:rPr>
              <a:t>1714 </a:t>
            </a:r>
            <a:r>
              <a:rPr lang="en-US" spc="-254" dirty="0">
                <a:solidFill>
                  <a:srgbClr val="6500CC"/>
                </a:solidFill>
                <a:cs typeface="DejaVu Sans"/>
              </a:rPr>
              <a:t>= </a:t>
            </a:r>
            <a:r>
              <a:rPr lang="en-US" spc="35" dirty="0">
                <a:solidFill>
                  <a:srgbClr val="6500CC"/>
                </a:solidFill>
                <a:cs typeface="DejaVu Sans"/>
              </a:rPr>
              <a:t>17.5</a:t>
            </a:r>
            <a:r>
              <a:rPr lang="en-US" spc="-140" dirty="0">
                <a:solidFill>
                  <a:srgbClr val="6500CC"/>
                </a:solidFill>
                <a:cs typeface="DejaVu Sans"/>
              </a:rPr>
              <a:t> </a:t>
            </a:r>
            <a:r>
              <a:rPr lang="en-US" spc="135" dirty="0" smtClean="0">
                <a:solidFill>
                  <a:srgbClr val="6500CC"/>
                </a:solidFill>
                <a:cs typeface="DejaVu Sans"/>
              </a:rPr>
              <a:t>HP</a:t>
            </a:r>
          </a:p>
          <a:p>
            <a:pPr marL="454659">
              <a:lnSpc>
                <a:spcPct val="100000"/>
              </a:lnSpc>
              <a:spcBef>
                <a:spcPts val="830"/>
              </a:spcBef>
            </a:pPr>
            <a:endParaRPr lang="en-US" dirty="0">
              <a:cs typeface="DejaVu Sans"/>
            </a:endParaRPr>
          </a:p>
          <a:p>
            <a:pPr marL="571492" marR="82550" indent="-457200" defTabSz="457200">
              <a:lnSpc>
                <a:spcPct val="80000"/>
              </a:lnSpc>
              <a:tabLst>
                <a:tab pos="355600" algn="l"/>
              </a:tabLst>
            </a:pPr>
            <a:r>
              <a:rPr lang="en-US" sz="3600" dirty="0">
                <a:solidFill>
                  <a:schemeClr val="bg2"/>
                </a:solidFill>
              </a:rPr>
              <a:t>How much horsepower is being wasted ?</a:t>
            </a:r>
          </a:p>
          <a:p>
            <a:pPr marL="7628" indent="0">
              <a:lnSpc>
                <a:spcPct val="100000"/>
              </a:lnSpc>
              <a:spcBef>
                <a:spcPts val="835"/>
              </a:spcBef>
              <a:buNone/>
              <a:tabLst>
                <a:tab pos="3398520" algn="l"/>
              </a:tabLst>
            </a:pPr>
            <a:r>
              <a:rPr lang="en-US" spc="40" dirty="0">
                <a:solidFill>
                  <a:srgbClr val="6500CC"/>
                </a:solidFill>
                <a:cs typeface="DejaVu Sans"/>
              </a:rPr>
              <a:t>5 </a:t>
            </a:r>
            <a:r>
              <a:rPr lang="en-US" spc="114" dirty="0">
                <a:solidFill>
                  <a:srgbClr val="6500CC"/>
                </a:solidFill>
                <a:cs typeface="DejaVu Sans"/>
              </a:rPr>
              <a:t>GPM </a:t>
            </a:r>
            <a:r>
              <a:rPr lang="en-US" spc="75" dirty="0">
                <a:solidFill>
                  <a:srgbClr val="6500CC"/>
                </a:solidFill>
                <a:cs typeface="DejaVu Sans"/>
              </a:rPr>
              <a:t>* </a:t>
            </a:r>
            <a:r>
              <a:rPr lang="en-US" spc="40" dirty="0">
                <a:solidFill>
                  <a:srgbClr val="6500CC"/>
                </a:solidFill>
                <a:cs typeface="DejaVu Sans"/>
              </a:rPr>
              <a:t>3000 </a:t>
            </a:r>
            <a:r>
              <a:rPr lang="en-US" spc="135" dirty="0">
                <a:solidFill>
                  <a:srgbClr val="6500CC"/>
                </a:solidFill>
                <a:cs typeface="DejaVu Sans"/>
              </a:rPr>
              <a:t>PSI </a:t>
            </a:r>
            <a:r>
              <a:rPr lang="en-US" spc="-85" dirty="0">
                <a:solidFill>
                  <a:srgbClr val="6500CC"/>
                </a:solidFill>
                <a:cs typeface="DejaVu Sans"/>
              </a:rPr>
              <a:t>/ </a:t>
            </a:r>
            <a:r>
              <a:rPr lang="en-US" spc="40" dirty="0">
                <a:solidFill>
                  <a:srgbClr val="6500CC"/>
                </a:solidFill>
                <a:cs typeface="DejaVu Sans"/>
              </a:rPr>
              <a:t>1714</a:t>
            </a:r>
            <a:r>
              <a:rPr lang="en-US" spc="-150" dirty="0">
                <a:solidFill>
                  <a:srgbClr val="6500CC"/>
                </a:solidFill>
                <a:cs typeface="DejaVu Sans"/>
              </a:rPr>
              <a:t> </a:t>
            </a:r>
            <a:r>
              <a:rPr lang="en-US" spc="-254" dirty="0">
                <a:solidFill>
                  <a:srgbClr val="6500CC"/>
                </a:solidFill>
                <a:cs typeface="DejaVu Sans"/>
              </a:rPr>
              <a:t>= </a:t>
            </a:r>
            <a:r>
              <a:rPr lang="en-US" spc="-165" dirty="0">
                <a:solidFill>
                  <a:srgbClr val="6500CC"/>
                </a:solidFill>
                <a:cs typeface="DejaVu Sans"/>
              </a:rPr>
              <a:t> </a:t>
            </a:r>
            <a:r>
              <a:rPr lang="en-US" spc="30" dirty="0">
                <a:solidFill>
                  <a:srgbClr val="6500CC"/>
                </a:solidFill>
                <a:cs typeface="DejaVu Sans"/>
              </a:rPr>
              <a:t>8.7 </a:t>
            </a:r>
            <a:r>
              <a:rPr lang="en-US" spc="135" dirty="0">
                <a:solidFill>
                  <a:srgbClr val="6500CC"/>
                </a:solidFill>
                <a:cs typeface="DejaVu Sans"/>
              </a:rPr>
              <a:t>HP</a:t>
            </a:r>
            <a:endParaRPr lang="en-US" dirty="0">
              <a:cs typeface="DejaVu Sans"/>
            </a:endParaRPr>
          </a:p>
          <a:p>
            <a:pPr marL="7628" indent="0">
              <a:lnSpc>
                <a:spcPct val="100000"/>
              </a:lnSpc>
              <a:spcBef>
                <a:spcPts val="830"/>
              </a:spcBef>
              <a:buNone/>
              <a:tabLst>
                <a:tab pos="3398520" algn="l"/>
              </a:tabLst>
            </a:pPr>
            <a:r>
              <a:rPr lang="en-US" spc="40" dirty="0">
                <a:solidFill>
                  <a:srgbClr val="6500CC"/>
                </a:solidFill>
                <a:cs typeface="DejaVu Sans"/>
              </a:rPr>
              <a:t>5 </a:t>
            </a:r>
            <a:r>
              <a:rPr lang="en-US" spc="114" dirty="0">
                <a:solidFill>
                  <a:srgbClr val="6500CC"/>
                </a:solidFill>
                <a:cs typeface="DejaVu Sans"/>
              </a:rPr>
              <a:t>GPM </a:t>
            </a:r>
            <a:r>
              <a:rPr lang="en-US" spc="75" dirty="0">
                <a:solidFill>
                  <a:srgbClr val="6500CC"/>
                </a:solidFill>
                <a:cs typeface="DejaVu Sans"/>
              </a:rPr>
              <a:t>* </a:t>
            </a:r>
            <a:r>
              <a:rPr lang="en-US" spc="40" dirty="0">
                <a:solidFill>
                  <a:srgbClr val="6500CC"/>
                </a:solidFill>
                <a:cs typeface="DejaVu Sans"/>
              </a:rPr>
              <a:t>1000 </a:t>
            </a:r>
            <a:r>
              <a:rPr lang="en-US" spc="135" dirty="0">
                <a:solidFill>
                  <a:srgbClr val="6500CC"/>
                </a:solidFill>
                <a:cs typeface="DejaVu Sans"/>
              </a:rPr>
              <a:t>PSI </a:t>
            </a:r>
            <a:r>
              <a:rPr lang="en-US" spc="-85" dirty="0">
                <a:solidFill>
                  <a:srgbClr val="6500CC"/>
                </a:solidFill>
                <a:cs typeface="DejaVu Sans"/>
              </a:rPr>
              <a:t>/ </a:t>
            </a:r>
            <a:r>
              <a:rPr lang="en-US" spc="40" dirty="0">
                <a:solidFill>
                  <a:srgbClr val="6500CC"/>
                </a:solidFill>
                <a:cs typeface="DejaVu Sans"/>
              </a:rPr>
              <a:t>1714</a:t>
            </a:r>
            <a:r>
              <a:rPr lang="en-US" spc="-150" dirty="0">
                <a:solidFill>
                  <a:srgbClr val="6500CC"/>
                </a:solidFill>
                <a:cs typeface="DejaVu Sans"/>
              </a:rPr>
              <a:t> </a:t>
            </a:r>
            <a:r>
              <a:rPr lang="en-US" spc="-254" dirty="0">
                <a:solidFill>
                  <a:srgbClr val="6500CC"/>
                </a:solidFill>
                <a:cs typeface="DejaVu Sans"/>
              </a:rPr>
              <a:t>= </a:t>
            </a:r>
            <a:r>
              <a:rPr lang="en-US" spc="-165" dirty="0">
                <a:solidFill>
                  <a:srgbClr val="6500CC"/>
                </a:solidFill>
                <a:cs typeface="DejaVu Sans"/>
              </a:rPr>
              <a:t> </a:t>
            </a:r>
            <a:r>
              <a:rPr lang="en-US" spc="30" dirty="0">
                <a:solidFill>
                  <a:srgbClr val="6500CC"/>
                </a:solidFill>
                <a:cs typeface="DejaVu Sans"/>
              </a:rPr>
              <a:t>2.9 </a:t>
            </a:r>
            <a:r>
              <a:rPr lang="en-US" spc="135" dirty="0">
                <a:solidFill>
                  <a:srgbClr val="6500CC"/>
                </a:solidFill>
                <a:cs typeface="DejaVu Sans"/>
              </a:rPr>
              <a:t>HP</a:t>
            </a:r>
            <a:endParaRPr lang="en-US" dirty="0">
              <a:cs typeface="DejaVu Sans"/>
            </a:endParaRPr>
          </a:p>
          <a:p>
            <a:pPr marL="0" marR="1905" indent="0">
              <a:lnSpc>
                <a:spcPct val="100000"/>
              </a:lnSpc>
              <a:spcBef>
                <a:spcPts val="835"/>
              </a:spcBef>
              <a:buNone/>
              <a:tabLst>
                <a:tab pos="2383155" algn="l"/>
              </a:tabLst>
            </a:pPr>
            <a:r>
              <a:rPr lang="en-US" spc="85" dirty="0">
                <a:solidFill>
                  <a:srgbClr val="6500CC"/>
                </a:solidFill>
                <a:cs typeface="DejaVu Sans"/>
              </a:rPr>
              <a:t>Total</a:t>
            </a:r>
            <a:r>
              <a:rPr lang="en-US" spc="-254" dirty="0">
                <a:solidFill>
                  <a:srgbClr val="6500CC"/>
                </a:solidFill>
                <a:cs typeface="DejaVu Sans"/>
              </a:rPr>
              <a:t>=  </a:t>
            </a:r>
            <a:r>
              <a:rPr lang="en-US" spc="35" dirty="0">
                <a:solidFill>
                  <a:srgbClr val="6500CC"/>
                </a:solidFill>
                <a:cs typeface="DejaVu Sans"/>
              </a:rPr>
              <a:t>11.6</a:t>
            </a:r>
            <a:r>
              <a:rPr lang="en-US" spc="5" dirty="0">
                <a:solidFill>
                  <a:srgbClr val="6500CC"/>
                </a:solidFill>
                <a:cs typeface="DejaVu Sans"/>
              </a:rPr>
              <a:t> </a:t>
            </a:r>
            <a:r>
              <a:rPr lang="en-US" spc="130" dirty="0">
                <a:solidFill>
                  <a:srgbClr val="6500CC"/>
                </a:solidFill>
                <a:cs typeface="DejaVu Sans"/>
              </a:rPr>
              <a:t>HP</a:t>
            </a:r>
            <a:endParaRPr lang="en-US" dirty="0">
              <a:cs typeface="DejaVu Sans"/>
            </a:endParaRPr>
          </a:p>
          <a:p>
            <a:pPr marL="0" indent="0">
              <a:lnSpc>
                <a:spcPct val="100000"/>
              </a:lnSpc>
              <a:spcBef>
                <a:spcPts val="830"/>
              </a:spcBef>
              <a:buNone/>
            </a:pPr>
            <a:r>
              <a:rPr lang="en-US" b="1" i="1" spc="75" dirty="0">
                <a:cs typeface="URW Bookman L"/>
              </a:rPr>
              <a:t>(assume </a:t>
            </a:r>
            <a:r>
              <a:rPr lang="en-US" b="1" i="1" spc="-20" dirty="0">
                <a:cs typeface="URW Bookman L"/>
              </a:rPr>
              <a:t>100 </a:t>
            </a:r>
            <a:r>
              <a:rPr lang="en-US" b="1" i="1" spc="165" dirty="0">
                <a:cs typeface="URW Bookman L"/>
              </a:rPr>
              <a:t>%</a:t>
            </a:r>
            <a:r>
              <a:rPr lang="en-US" b="1" i="1" spc="-90" dirty="0">
                <a:cs typeface="URW Bookman L"/>
              </a:rPr>
              <a:t> </a:t>
            </a:r>
            <a:r>
              <a:rPr lang="en-US" b="1" i="1" spc="50" dirty="0">
                <a:cs typeface="URW Bookman L"/>
              </a:rPr>
              <a:t>efficiency)</a:t>
            </a:r>
            <a:endParaRPr lang="en-US" dirty="0">
              <a:cs typeface="URW Bookman L"/>
            </a:endParaRPr>
          </a:p>
          <a:p>
            <a:endParaRPr lang="en-US" dirty="0"/>
          </a:p>
        </p:txBody>
      </p:sp>
      <p:pic>
        <p:nvPicPr>
          <p:cNvPr id="190" name="Picture 189"/>
          <p:cNvPicPr>
            <a:picLocks noChangeAspect="1"/>
          </p:cNvPicPr>
          <p:nvPr/>
        </p:nvPicPr>
        <p:blipFill>
          <a:blip r:embed="rId2"/>
          <a:stretch>
            <a:fillRect/>
          </a:stretch>
        </p:blipFill>
        <p:spPr>
          <a:xfrm>
            <a:off x="4495800" y="2209800"/>
            <a:ext cx="4295775" cy="2047875"/>
          </a:xfrm>
          <a:prstGeom prst="rect">
            <a:avLst/>
          </a:prstGeom>
        </p:spPr>
      </p:pic>
      <p:pic>
        <p:nvPicPr>
          <p:cNvPr id="191" name="Picture 1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096000"/>
            <a:ext cx="1371599" cy="72967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07"/>
    </mc:Choice>
    <mc:Fallback>
      <p:transition spd="slow" advTm="3507"/>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object 188"/>
          <p:cNvSpPr txBox="1"/>
          <p:nvPr/>
        </p:nvSpPr>
        <p:spPr>
          <a:xfrm>
            <a:off x="381000" y="1600200"/>
            <a:ext cx="4020820" cy="4078937"/>
          </a:xfrm>
          <a:prstGeom prst="rect">
            <a:avLst/>
          </a:prstGeom>
        </p:spPr>
        <p:txBody>
          <a:bodyPr vert="horz" wrap="square" lIns="0" tIns="205105" rIns="0" bIns="0" rtlCol="0">
            <a:spAutoFit/>
          </a:bodyPr>
          <a:lstStyle/>
          <a:p>
            <a:pPr marL="114292" algn="ctr" defTabSz="457200">
              <a:lnSpc>
                <a:spcPct val="90000"/>
              </a:lnSpc>
              <a:spcBef>
                <a:spcPct val="20000"/>
              </a:spcBef>
              <a:buClr>
                <a:schemeClr val="accent6"/>
              </a:buClr>
            </a:pPr>
            <a:r>
              <a:rPr sz="2400" dirty="0">
                <a:solidFill>
                  <a:schemeClr val="bg2"/>
                </a:solidFill>
              </a:rPr>
              <a:t>Problem</a:t>
            </a:r>
          </a:p>
          <a:p>
            <a:pPr marL="571492" marR="82550" indent="-457200" defTabSz="457200">
              <a:lnSpc>
                <a:spcPct val="60000"/>
              </a:lnSpc>
              <a:spcBef>
                <a:spcPct val="20000"/>
              </a:spcBef>
              <a:buClr>
                <a:schemeClr val="accent6"/>
              </a:buClr>
              <a:buFont typeface="Wingdings" charset="2"/>
              <a:buChar char="§"/>
              <a:tabLst>
                <a:tab pos="355600" algn="l"/>
              </a:tabLst>
            </a:pPr>
            <a:r>
              <a:rPr sz="2000" dirty="0">
                <a:solidFill>
                  <a:schemeClr val="bg2"/>
                </a:solidFill>
              </a:rPr>
              <a:t>10 GPM Pressure Compensated Pump  Pressure Compensator set at 3000 PSI  Relief Valve Set at 3200 PSI</a:t>
            </a:r>
          </a:p>
          <a:p>
            <a:pPr marL="571492" marR="82550" indent="-457200" defTabSz="457200">
              <a:lnSpc>
                <a:spcPct val="60000"/>
              </a:lnSpc>
              <a:spcBef>
                <a:spcPct val="20000"/>
              </a:spcBef>
              <a:buClr>
                <a:schemeClr val="accent6"/>
              </a:buClr>
              <a:buFont typeface="Wingdings" charset="2"/>
              <a:buChar char="§"/>
              <a:tabLst>
                <a:tab pos="355600" algn="l"/>
              </a:tabLst>
            </a:pPr>
            <a:r>
              <a:rPr sz="2000" dirty="0">
                <a:solidFill>
                  <a:schemeClr val="bg2"/>
                </a:solidFill>
              </a:rPr>
              <a:t>Flow Control Set for 5 GPM  Load Pressure is 2000 PSI</a:t>
            </a:r>
          </a:p>
          <a:p>
            <a:pPr marL="12700" marR="43815">
              <a:lnSpc>
                <a:spcPct val="100000"/>
              </a:lnSpc>
              <a:spcBef>
                <a:spcPts val="615"/>
              </a:spcBef>
            </a:pPr>
            <a:r>
              <a:rPr sz="1400" spc="50" dirty="0">
                <a:solidFill>
                  <a:srgbClr val="FF0000"/>
                </a:solidFill>
                <a:latin typeface="DejaVu Sans"/>
                <a:cs typeface="DejaVu Sans"/>
              </a:rPr>
              <a:t>What </a:t>
            </a:r>
            <a:r>
              <a:rPr sz="1400" spc="100" dirty="0">
                <a:solidFill>
                  <a:srgbClr val="FF0000"/>
                </a:solidFill>
                <a:latin typeface="DejaVu Sans"/>
                <a:cs typeface="DejaVu Sans"/>
              </a:rPr>
              <a:t>is </a:t>
            </a:r>
            <a:r>
              <a:rPr sz="1400" spc="60" dirty="0">
                <a:solidFill>
                  <a:srgbClr val="FF0000"/>
                </a:solidFill>
                <a:latin typeface="DejaVu Sans"/>
                <a:cs typeface="DejaVu Sans"/>
              </a:rPr>
              <a:t>the </a:t>
            </a:r>
            <a:r>
              <a:rPr sz="1400" spc="75" dirty="0">
                <a:solidFill>
                  <a:srgbClr val="FF0000"/>
                </a:solidFill>
                <a:latin typeface="DejaVu Sans"/>
                <a:cs typeface="DejaVu Sans"/>
              </a:rPr>
              <a:t>horsepower </a:t>
            </a:r>
            <a:r>
              <a:rPr sz="1400" spc="55" dirty="0">
                <a:solidFill>
                  <a:srgbClr val="FF0000"/>
                </a:solidFill>
                <a:latin typeface="DejaVu Sans"/>
                <a:cs typeface="DejaVu Sans"/>
              </a:rPr>
              <a:t>being</a:t>
            </a:r>
            <a:r>
              <a:rPr sz="1400" spc="-229" dirty="0">
                <a:solidFill>
                  <a:srgbClr val="FF0000"/>
                </a:solidFill>
                <a:latin typeface="DejaVu Sans"/>
                <a:cs typeface="DejaVu Sans"/>
              </a:rPr>
              <a:t> </a:t>
            </a:r>
            <a:r>
              <a:rPr sz="1400" spc="75" dirty="0">
                <a:solidFill>
                  <a:srgbClr val="FF0000"/>
                </a:solidFill>
                <a:latin typeface="DejaVu Sans"/>
                <a:cs typeface="DejaVu Sans"/>
              </a:rPr>
              <a:t>consumed  </a:t>
            </a:r>
            <a:r>
              <a:rPr sz="1400" spc="85" dirty="0">
                <a:solidFill>
                  <a:srgbClr val="FF0000"/>
                </a:solidFill>
                <a:latin typeface="DejaVu Sans"/>
                <a:cs typeface="DejaVu Sans"/>
              </a:rPr>
              <a:t>while </a:t>
            </a:r>
            <a:r>
              <a:rPr sz="1400" spc="60" dirty="0">
                <a:solidFill>
                  <a:srgbClr val="FF0000"/>
                </a:solidFill>
                <a:latin typeface="DejaVu Sans"/>
                <a:cs typeface="DejaVu Sans"/>
              </a:rPr>
              <a:t>the </a:t>
            </a:r>
            <a:r>
              <a:rPr sz="1400" spc="65" dirty="0">
                <a:solidFill>
                  <a:srgbClr val="FF0000"/>
                </a:solidFill>
                <a:latin typeface="DejaVu Sans"/>
                <a:cs typeface="DejaVu Sans"/>
              </a:rPr>
              <a:t>cylinder </a:t>
            </a:r>
            <a:r>
              <a:rPr sz="1400" spc="100" dirty="0">
                <a:solidFill>
                  <a:srgbClr val="FF0000"/>
                </a:solidFill>
                <a:latin typeface="DejaVu Sans"/>
                <a:cs typeface="DejaVu Sans"/>
              </a:rPr>
              <a:t>is </a:t>
            </a:r>
            <a:r>
              <a:rPr sz="1400" spc="60" dirty="0">
                <a:solidFill>
                  <a:srgbClr val="FF0000"/>
                </a:solidFill>
                <a:latin typeface="DejaVu Sans"/>
                <a:cs typeface="DejaVu Sans"/>
              </a:rPr>
              <a:t>extending</a:t>
            </a:r>
            <a:r>
              <a:rPr sz="1400" spc="-220" dirty="0">
                <a:solidFill>
                  <a:srgbClr val="FF0000"/>
                </a:solidFill>
                <a:latin typeface="DejaVu Sans"/>
                <a:cs typeface="DejaVu Sans"/>
              </a:rPr>
              <a:t> </a:t>
            </a:r>
            <a:r>
              <a:rPr sz="1400" spc="110" dirty="0">
                <a:solidFill>
                  <a:srgbClr val="FF0000"/>
                </a:solidFill>
                <a:latin typeface="DejaVu Sans"/>
                <a:cs typeface="DejaVu Sans"/>
              </a:rPr>
              <a:t>?</a:t>
            </a:r>
            <a:endParaRPr sz="1400" dirty="0">
              <a:latin typeface="DejaVu Sans"/>
              <a:cs typeface="DejaVu Sans"/>
            </a:endParaRPr>
          </a:p>
          <a:p>
            <a:pPr>
              <a:lnSpc>
                <a:spcPct val="100000"/>
              </a:lnSpc>
            </a:pPr>
            <a:endParaRPr sz="1900" dirty="0">
              <a:latin typeface="DejaVu Sans"/>
              <a:cs typeface="DejaVu Sans"/>
            </a:endParaRPr>
          </a:p>
          <a:p>
            <a:pPr marL="12700">
              <a:lnSpc>
                <a:spcPct val="100000"/>
              </a:lnSpc>
              <a:spcBef>
                <a:spcPts val="1130"/>
              </a:spcBef>
            </a:pPr>
            <a:r>
              <a:rPr sz="1400" spc="120" dirty="0">
                <a:solidFill>
                  <a:srgbClr val="FF0000"/>
                </a:solidFill>
                <a:latin typeface="DejaVu Sans"/>
                <a:cs typeface="DejaVu Sans"/>
              </a:rPr>
              <a:t>How</a:t>
            </a:r>
            <a:r>
              <a:rPr sz="1400" spc="-305" dirty="0">
                <a:solidFill>
                  <a:srgbClr val="FF0000"/>
                </a:solidFill>
                <a:latin typeface="DejaVu Sans"/>
                <a:cs typeface="DejaVu Sans"/>
              </a:rPr>
              <a:t> </a:t>
            </a:r>
            <a:r>
              <a:rPr sz="1400" spc="70" dirty="0">
                <a:solidFill>
                  <a:srgbClr val="FF0000"/>
                </a:solidFill>
                <a:latin typeface="DejaVu Sans"/>
                <a:cs typeface="DejaVu Sans"/>
              </a:rPr>
              <a:t>much </a:t>
            </a:r>
            <a:r>
              <a:rPr sz="1400" spc="75" dirty="0">
                <a:solidFill>
                  <a:srgbClr val="FF0000"/>
                </a:solidFill>
                <a:latin typeface="DejaVu Sans"/>
                <a:cs typeface="DejaVu Sans"/>
              </a:rPr>
              <a:t>horsepower </a:t>
            </a:r>
            <a:r>
              <a:rPr sz="1400" spc="100" dirty="0">
                <a:solidFill>
                  <a:srgbClr val="FF0000"/>
                </a:solidFill>
                <a:latin typeface="DejaVu Sans"/>
                <a:cs typeface="DejaVu Sans"/>
              </a:rPr>
              <a:t>is </a:t>
            </a:r>
            <a:r>
              <a:rPr sz="1400" spc="55" dirty="0">
                <a:solidFill>
                  <a:srgbClr val="FF0000"/>
                </a:solidFill>
                <a:latin typeface="DejaVu Sans"/>
                <a:cs typeface="DejaVu Sans"/>
              </a:rPr>
              <a:t>being </a:t>
            </a:r>
            <a:r>
              <a:rPr sz="1400" spc="90" dirty="0">
                <a:solidFill>
                  <a:srgbClr val="FF0000"/>
                </a:solidFill>
                <a:latin typeface="DejaVu Sans"/>
                <a:cs typeface="DejaVu Sans"/>
              </a:rPr>
              <a:t>wasted </a:t>
            </a:r>
            <a:r>
              <a:rPr sz="1400" spc="110" dirty="0">
                <a:solidFill>
                  <a:srgbClr val="FF0000"/>
                </a:solidFill>
                <a:latin typeface="DejaVu Sans"/>
                <a:cs typeface="DejaVu Sans"/>
              </a:rPr>
              <a:t>?</a:t>
            </a:r>
            <a:endParaRPr sz="1400" dirty="0">
              <a:latin typeface="DejaVu Sans"/>
              <a:cs typeface="DejaVu Sans"/>
            </a:endParaRPr>
          </a:p>
          <a:p>
            <a:pPr>
              <a:lnSpc>
                <a:spcPct val="100000"/>
              </a:lnSpc>
            </a:pPr>
            <a:endParaRPr sz="1900" dirty="0">
              <a:latin typeface="DejaVu Sans"/>
              <a:cs typeface="DejaVu Sans"/>
            </a:endParaRPr>
          </a:p>
          <a:p>
            <a:pPr marL="181610" algn="ctr">
              <a:lnSpc>
                <a:spcPct val="100000"/>
              </a:lnSpc>
              <a:spcBef>
                <a:spcPts val="1130"/>
              </a:spcBef>
            </a:pPr>
            <a:r>
              <a:rPr sz="1400" b="1" i="1" spc="110" dirty="0">
                <a:latin typeface="URW Bookman L"/>
                <a:cs typeface="URW Bookman L"/>
              </a:rPr>
              <a:t>(HP </a:t>
            </a:r>
            <a:r>
              <a:rPr sz="1400" b="1" i="1" spc="80" dirty="0">
                <a:latin typeface="URW Bookman L"/>
                <a:cs typeface="URW Bookman L"/>
              </a:rPr>
              <a:t>= </a:t>
            </a:r>
            <a:r>
              <a:rPr sz="1400" b="1" i="1" spc="105" dirty="0">
                <a:latin typeface="URW Bookman L"/>
                <a:cs typeface="URW Bookman L"/>
              </a:rPr>
              <a:t>GPM </a:t>
            </a:r>
            <a:r>
              <a:rPr sz="1400" b="1" i="1" spc="130" dirty="0">
                <a:latin typeface="URW Bookman L"/>
                <a:cs typeface="URW Bookman L"/>
              </a:rPr>
              <a:t>*</a:t>
            </a:r>
            <a:r>
              <a:rPr sz="1400" b="1" i="1" spc="-315" dirty="0">
                <a:latin typeface="URW Bookman L"/>
                <a:cs typeface="URW Bookman L"/>
              </a:rPr>
              <a:t> </a:t>
            </a:r>
            <a:r>
              <a:rPr sz="1400" b="1" i="1" spc="50" dirty="0">
                <a:latin typeface="URW Bookman L"/>
                <a:cs typeface="URW Bookman L"/>
              </a:rPr>
              <a:t>PSI </a:t>
            </a:r>
            <a:r>
              <a:rPr sz="1400" b="1" i="1" spc="-120" dirty="0">
                <a:latin typeface="URW Bookman L"/>
                <a:cs typeface="URW Bookman L"/>
              </a:rPr>
              <a:t>/ </a:t>
            </a:r>
            <a:r>
              <a:rPr sz="1400" b="1" i="1" spc="-20" dirty="0">
                <a:latin typeface="URW Bookman L"/>
                <a:cs typeface="URW Bookman L"/>
              </a:rPr>
              <a:t>1714</a:t>
            </a:r>
            <a:endParaRPr sz="1400" dirty="0">
              <a:latin typeface="URW Bookman L"/>
              <a:cs typeface="URW Bookman L"/>
            </a:endParaRPr>
          </a:p>
          <a:p>
            <a:pPr marL="181610" algn="ctr">
              <a:lnSpc>
                <a:spcPct val="100000"/>
              </a:lnSpc>
              <a:spcBef>
                <a:spcPts val="835"/>
              </a:spcBef>
            </a:pPr>
            <a:r>
              <a:rPr sz="1400" b="1" i="1" spc="55" dirty="0">
                <a:latin typeface="URW Bookman L"/>
                <a:cs typeface="URW Bookman L"/>
              </a:rPr>
              <a:t>assume </a:t>
            </a:r>
            <a:r>
              <a:rPr sz="1400" b="1" i="1" spc="-20" dirty="0">
                <a:latin typeface="URW Bookman L"/>
                <a:cs typeface="URW Bookman L"/>
              </a:rPr>
              <a:t>100 </a:t>
            </a:r>
            <a:r>
              <a:rPr sz="1400" b="1" i="1" spc="165" dirty="0">
                <a:latin typeface="URW Bookman L"/>
                <a:cs typeface="URW Bookman L"/>
              </a:rPr>
              <a:t>%</a:t>
            </a:r>
            <a:r>
              <a:rPr sz="1400" b="1" i="1" spc="-70" dirty="0">
                <a:latin typeface="URW Bookman L"/>
                <a:cs typeface="URW Bookman L"/>
              </a:rPr>
              <a:t> </a:t>
            </a:r>
            <a:r>
              <a:rPr sz="1400" b="1" i="1" spc="45" dirty="0">
                <a:latin typeface="URW Bookman L"/>
                <a:cs typeface="URW Bookman L"/>
              </a:rPr>
              <a:t>efficiency)</a:t>
            </a:r>
            <a:endParaRPr sz="1400" dirty="0">
              <a:latin typeface="URW Bookman L"/>
              <a:cs typeface="URW Bookman L"/>
            </a:endParaRPr>
          </a:p>
        </p:txBody>
      </p:sp>
      <p:sp>
        <p:nvSpPr>
          <p:cNvPr id="189" name="object 189"/>
          <p:cNvSpPr txBox="1">
            <a:spLocks noGrp="1"/>
          </p:cNvSpPr>
          <p:nvPr>
            <p:ph type="title"/>
          </p:nvPr>
        </p:nvSpPr>
        <p:spPr>
          <a:xfrm>
            <a:off x="612000" y="318465"/>
            <a:ext cx="7920000" cy="443070"/>
          </a:xfrm>
          <a:prstGeom prst="rect">
            <a:avLst/>
          </a:prstGeom>
        </p:spPr>
        <p:txBody>
          <a:bodyPr vert="horz" wrap="square" lIns="0" tIns="12065" rIns="0" bIns="0" rtlCol="0">
            <a:spAutoFit/>
          </a:bodyPr>
          <a:lstStyle/>
          <a:p>
            <a:pPr marL="12700" marR="5080">
              <a:spcBef>
                <a:spcPts val="95"/>
              </a:spcBef>
            </a:pPr>
            <a:r>
              <a:rPr dirty="0">
                <a:cs typeface="Calibri" panose="020F0502020204030204" pitchFamily="34" charset="0"/>
              </a:rPr>
              <a:t>Piston Pump Controls</a:t>
            </a:r>
          </a:p>
        </p:txBody>
      </p:sp>
      <p:pic>
        <p:nvPicPr>
          <p:cNvPr id="192" name="Picture 191"/>
          <p:cNvPicPr>
            <a:picLocks noChangeAspect="1"/>
          </p:cNvPicPr>
          <p:nvPr/>
        </p:nvPicPr>
        <p:blipFill>
          <a:blip r:embed="rId2"/>
          <a:stretch>
            <a:fillRect/>
          </a:stretch>
        </p:blipFill>
        <p:spPr>
          <a:xfrm>
            <a:off x="4576618" y="2286000"/>
            <a:ext cx="4305300" cy="2019300"/>
          </a:xfrm>
          <a:prstGeom prst="rect">
            <a:avLst/>
          </a:prstGeom>
        </p:spPr>
      </p:pic>
      <p:pic>
        <p:nvPicPr>
          <p:cNvPr id="193" name="Picture 19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096000"/>
            <a:ext cx="1371599" cy="7296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object 188"/>
          <p:cNvSpPr txBox="1"/>
          <p:nvPr/>
        </p:nvSpPr>
        <p:spPr>
          <a:xfrm>
            <a:off x="382905" y="1905000"/>
            <a:ext cx="4189095" cy="4089196"/>
          </a:xfrm>
          <a:prstGeom prst="rect">
            <a:avLst/>
          </a:prstGeom>
        </p:spPr>
        <p:txBody>
          <a:bodyPr vert="horz" wrap="square" lIns="0" tIns="205105" rIns="0" bIns="0" rtlCol="0">
            <a:spAutoFit/>
          </a:bodyPr>
          <a:lstStyle/>
          <a:p>
            <a:pPr marL="114292" algn="ctr" defTabSz="457200">
              <a:lnSpc>
                <a:spcPct val="90000"/>
              </a:lnSpc>
              <a:spcBef>
                <a:spcPct val="20000"/>
              </a:spcBef>
              <a:buClr>
                <a:schemeClr val="accent6"/>
              </a:buClr>
            </a:pPr>
            <a:r>
              <a:rPr sz="2400" dirty="0">
                <a:solidFill>
                  <a:schemeClr val="bg2"/>
                </a:solidFill>
              </a:rPr>
              <a:t>Problem</a:t>
            </a:r>
          </a:p>
          <a:p>
            <a:pPr marL="571492" marR="82550" indent="-457200" algn="just" defTabSz="457200">
              <a:lnSpc>
                <a:spcPct val="60000"/>
              </a:lnSpc>
              <a:spcBef>
                <a:spcPct val="20000"/>
              </a:spcBef>
              <a:buClr>
                <a:schemeClr val="accent6"/>
              </a:buClr>
              <a:buFont typeface="Wingdings" charset="2"/>
              <a:buChar char="§"/>
              <a:tabLst>
                <a:tab pos="355600" algn="l"/>
              </a:tabLst>
            </a:pPr>
            <a:r>
              <a:rPr sz="2000" dirty="0">
                <a:solidFill>
                  <a:schemeClr val="bg2"/>
                </a:solidFill>
              </a:rPr>
              <a:t>10 GPM Pressure Compensated Pump  Pressure Compensator set at 3000 PSI  Relief Valve Set at 3200 PSI</a:t>
            </a:r>
          </a:p>
          <a:p>
            <a:pPr marL="571492" marR="82550" indent="-457200" algn="just" defTabSz="457200">
              <a:lnSpc>
                <a:spcPct val="60000"/>
              </a:lnSpc>
              <a:spcBef>
                <a:spcPct val="20000"/>
              </a:spcBef>
              <a:buClr>
                <a:schemeClr val="accent6"/>
              </a:buClr>
              <a:buFont typeface="Wingdings" charset="2"/>
              <a:buChar char="§"/>
              <a:tabLst>
                <a:tab pos="355600" algn="l"/>
              </a:tabLst>
            </a:pPr>
            <a:r>
              <a:rPr sz="2000" dirty="0">
                <a:solidFill>
                  <a:schemeClr val="bg2"/>
                </a:solidFill>
              </a:rPr>
              <a:t>Flow Control Set for 5 GPM  Load Pressure is 2000 PSI</a:t>
            </a:r>
          </a:p>
          <a:p>
            <a:pPr marL="571492" marR="82550" indent="-457200" algn="just" defTabSz="457200">
              <a:lnSpc>
                <a:spcPct val="60000"/>
              </a:lnSpc>
              <a:spcBef>
                <a:spcPct val="20000"/>
              </a:spcBef>
              <a:buClr>
                <a:schemeClr val="accent6"/>
              </a:buClr>
              <a:buFont typeface="Wingdings" charset="2"/>
              <a:buChar char="§"/>
              <a:tabLst>
                <a:tab pos="355600" algn="l"/>
              </a:tabLst>
            </a:pPr>
            <a:r>
              <a:rPr sz="2000" dirty="0">
                <a:solidFill>
                  <a:schemeClr val="bg2"/>
                </a:solidFill>
              </a:rPr>
              <a:t>What is horsepower being consumed while  the cylinder is extending ?</a:t>
            </a:r>
          </a:p>
          <a:p>
            <a:pPr marL="12065" algn="ctr">
              <a:lnSpc>
                <a:spcPct val="100000"/>
              </a:lnSpc>
              <a:spcBef>
                <a:spcPts val="830"/>
              </a:spcBef>
            </a:pPr>
            <a:r>
              <a:rPr sz="1400" spc="40" dirty="0">
                <a:solidFill>
                  <a:srgbClr val="3333CC"/>
                </a:solidFill>
                <a:cs typeface="DejaVu Sans"/>
              </a:rPr>
              <a:t>5 </a:t>
            </a:r>
            <a:r>
              <a:rPr sz="1400" spc="114" dirty="0">
                <a:solidFill>
                  <a:srgbClr val="3333CC"/>
                </a:solidFill>
                <a:cs typeface="DejaVu Sans"/>
              </a:rPr>
              <a:t>GPM </a:t>
            </a:r>
            <a:r>
              <a:rPr sz="1400" spc="75" dirty="0">
                <a:solidFill>
                  <a:srgbClr val="3333CC"/>
                </a:solidFill>
                <a:cs typeface="DejaVu Sans"/>
              </a:rPr>
              <a:t>* </a:t>
            </a:r>
            <a:r>
              <a:rPr sz="1400" spc="40" dirty="0">
                <a:solidFill>
                  <a:srgbClr val="3333CC"/>
                </a:solidFill>
                <a:cs typeface="DejaVu Sans"/>
              </a:rPr>
              <a:t>3000 </a:t>
            </a:r>
            <a:r>
              <a:rPr sz="1400" spc="135" dirty="0">
                <a:solidFill>
                  <a:srgbClr val="3333CC"/>
                </a:solidFill>
                <a:cs typeface="DejaVu Sans"/>
              </a:rPr>
              <a:t>PSI </a:t>
            </a:r>
            <a:r>
              <a:rPr sz="1400" spc="-85" dirty="0">
                <a:solidFill>
                  <a:srgbClr val="3333CC"/>
                </a:solidFill>
                <a:cs typeface="DejaVu Sans"/>
              </a:rPr>
              <a:t>/ </a:t>
            </a:r>
            <a:r>
              <a:rPr sz="1400" spc="40" dirty="0">
                <a:solidFill>
                  <a:srgbClr val="3333CC"/>
                </a:solidFill>
                <a:cs typeface="DejaVu Sans"/>
              </a:rPr>
              <a:t>1714 </a:t>
            </a:r>
            <a:r>
              <a:rPr sz="1400" spc="-254" dirty="0">
                <a:solidFill>
                  <a:srgbClr val="3333CC"/>
                </a:solidFill>
                <a:cs typeface="DejaVu Sans"/>
              </a:rPr>
              <a:t>= </a:t>
            </a:r>
            <a:r>
              <a:rPr sz="1400" spc="30" dirty="0">
                <a:solidFill>
                  <a:srgbClr val="3333CC"/>
                </a:solidFill>
                <a:cs typeface="DejaVu Sans"/>
              </a:rPr>
              <a:t>8.7</a:t>
            </a:r>
            <a:r>
              <a:rPr sz="1400" spc="-135" dirty="0">
                <a:solidFill>
                  <a:srgbClr val="3333CC"/>
                </a:solidFill>
                <a:cs typeface="DejaVu Sans"/>
              </a:rPr>
              <a:t> </a:t>
            </a:r>
            <a:r>
              <a:rPr sz="1400" spc="135" dirty="0">
                <a:solidFill>
                  <a:srgbClr val="3333CC"/>
                </a:solidFill>
                <a:cs typeface="DejaVu Sans"/>
              </a:rPr>
              <a:t>HP</a:t>
            </a:r>
            <a:endParaRPr sz="1400" dirty="0">
              <a:cs typeface="DejaVu Sans"/>
            </a:endParaRPr>
          </a:p>
          <a:p>
            <a:pPr marL="571492" marR="82550" indent="-457200" algn="just" defTabSz="457200">
              <a:lnSpc>
                <a:spcPct val="60000"/>
              </a:lnSpc>
              <a:spcBef>
                <a:spcPct val="20000"/>
              </a:spcBef>
              <a:buClr>
                <a:schemeClr val="accent6"/>
              </a:buClr>
              <a:buFont typeface="Wingdings" charset="2"/>
              <a:buChar char="§"/>
              <a:tabLst>
                <a:tab pos="355600" algn="l"/>
              </a:tabLst>
            </a:pPr>
            <a:r>
              <a:rPr sz="2000" dirty="0">
                <a:solidFill>
                  <a:schemeClr val="bg2"/>
                </a:solidFill>
              </a:rPr>
              <a:t>How much horsepower is being wasted ?</a:t>
            </a:r>
          </a:p>
          <a:p>
            <a:pPr marL="12065" algn="just">
              <a:lnSpc>
                <a:spcPct val="100000"/>
              </a:lnSpc>
              <a:spcBef>
                <a:spcPts val="830"/>
              </a:spcBef>
            </a:pPr>
            <a:r>
              <a:rPr sz="1400" spc="40" dirty="0">
                <a:solidFill>
                  <a:srgbClr val="6500CC"/>
                </a:solidFill>
                <a:cs typeface="DejaVu Sans"/>
              </a:rPr>
              <a:t>5 </a:t>
            </a:r>
            <a:r>
              <a:rPr sz="1400" spc="114" dirty="0">
                <a:solidFill>
                  <a:srgbClr val="6500CC"/>
                </a:solidFill>
                <a:cs typeface="DejaVu Sans"/>
              </a:rPr>
              <a:t>GPM </a:t>
            </a:r>
            <a:r>
              <a:rPr sz="1400" spc="75" dirty="0">
                <a:solidFill>
                  <a:srgbClr val="6500CC"/>
                </a:solidFill>
                <a:cs typeface="DejaVu Sans"/>
              </a:rPr>
              <a:t>* </a:t>
            </a:r>
            <a:r>
              <a:rPr sz="1400" spc="40" dirty="0">
                <a:solidFill>
                  <a:srgbClr val="6500CC"/>
                </a:solidFill>
                <a:cs typeface="DejaVu Sans"/>
              </a:rPr>
              <a:t>1000 </a:t>
            </a:r>
            <a:r>
              <a:rPr sz="1400" spc="135" dirty="0">
                <a:solidFill>
                  <a:srgbClr val="6500CC"/>
                </a:solidFill>
                <a:cs typeface="DejaVu Sans"/>
              </a:rPr>
              <a:t>PSI </a:t>
            </a:r>
            <a:r>
              <a:rPr sz="1400" spc="-85" dirty="0">
                <a:solidFill>
                  <a:srgbClr val="6500CC"/>
                </a:solidFill>
                <a:cs typeface="DejaVu Sans"/>
              </a:rPr>
              <a:t>/ </a:t>
            </a:r>
            <a:r>
              <a:rPr sz="1400" spc="40" dirty="0">
                <a:solidFill>
                  <a:srgbClr val="6500CC"/>
                </a:solidFill>
                <a:cs typeface="DejaVu Sans"/>
              </a:rPr>
              <a:t>1714 </a:t>
            </a:r>
            <a:r>
              <a:rPr sz="1400" spc="-254" dirty="0">
                <a:solidFill>
                  <a:srgbClr val="6500CC"/>
                </a:solidFill>
                <a:cs typeface="DejaVu Sans"/>
              </a:rPr>
              <a:t>= </a:t>
            </a:r>
            <a:r>
              <a:rPr sz="1400" spc="30" dirty="0">
                <a:solidFill>
                  <a:srgbClr val="6500CC"/>
                </a:solidFill>
                <a:cs typeface="DejaVu Sans"/>
              </a:rPr>
              <a:t>2.9</a:t>
            </a:r>
            <a:r>
              <a:rPr sz="1400" spc="-135" dirty="0">
                <a:solidFill>
                  <a:srgbClr val="6500CC"/>
                </a:solidFill>
                <a:cs typeface="DejaVu Sans"/>
              </a:rPr>
              <a:t> </a:t>
            </a:r>
            <a:r>
              <a:rPr sz="1400" spc="135" dirty="0">
                <a:solidFill>
                  <a:srgbClr val="6500CC"/>
                </a:solidFill>
                <a:cs typeface="DejaVu Sans"/>
              </a:rPr>
              <a:t>HP</a:t>
            </a:r>
            <a:endParaRPr sz="1400" dirty="0">
              <a:cs typeface="DejaVu Sans"/>
            </a:endParaRPr>
          </a:p>
          <a:p>
            <a:pPr marL="13970" algn="just">
              <a:lnSpc>
                <a:spcPct val="100000"/>
              </a:lnSpc>
              <a:spcBef>
                <a:spcPts val="835"/>
              </a:spcBef>
            </a:pPr>
            <a:r>
              <a:rPr sz="1400" b="1" i="1" spc="110" dirty="0">
                <a:cs typeface="URW Bookman L"/>
              </a:rPr>
              <a:t>(HP </a:t>
            </a:r>
            <a:r>
              <a:rPr sz="1400" b="1" i="1" spc="80" dirty="0">
                <a:cs typeface="URW Bookman L"/>
              </a:rPr>
              <a:t>= </a:t>
            </a:r>
            <a:r>
              <a:rPr sz="1400" b="1" i="1" spc="105" dirty="0">
                <a:cs typeface="URW Bookman L"/>
              </a:rPr>
              <a:t>GPM </a:t>
            </a:r>
            <a:r>
              <a:rPr sz="1400" b="1" i="1" spc="130" dirty="0">
                <a:cs typeface="URW Bookman L"/>
              </a:rPr>
              <a:t>*</a:t>
            </a:r>
            <a:r>
              <a:rPr sz="1400" b="1" i="1" spc="-310" dirty="0">
                <a:cs typeface="URW Bookman L"/>
              </a:rPr>
              <a:t> </a:t>
            </a:r>
            <a:r>
              <a:rPr sz="1400" b="1" i="1" spc="50" dirty="0">
                <a:cs typeface="URW Bookman L"/>
              </a:rPr>
              <a:t>PSI </a:t>
            </a:r>
            <a:r>
              <a:rPr sz="1400" b="1" i="1" spc="-120" dirty="0">
                <a:cs typeface="URW Bookman L"/>
              </a:rPr>
              <a:t>/ </a:t>
            </a:r>
            <a:r>
              <a:rPr sz="1400" b="1" i="1" spc="-20" dirty="0">
                <a:cs typeface="URW Bookman L"/>
              </a:rPr>
              <a:t>1714</a:t>
            </a:r>
            <a:endParaRPr sz="1400" dirty="0">
              <a:cs typeface="URW Bookman L"/>
            </a:endParaRPr>
          </a:p>
          <a:p>
            <a:pPr marL="13335" algn="just">
              <a:lnSpc>
                <a:spcPct val="100000"/>
              </a:lnSpc>
              <a:spcBef>
                <a:spcPts val="835"/>
              </a:spcBef>
            </a:pPr>
            <a:r>
              <a:rPr sz="1400" b="1" i="1" spc="55" dirty="0">
                <a:cs typeface="URW Bookman L"/>
              </a:rPr>
              <a:t>assume </a:t>
            </a:r>
            <a:r>
              <a:rPr sz="1400" b="1" i="1" spc="-20" dirty="0">
                <a:cs typeface="URW Bookman L"/>
              </a:rPr>
              <a:t>100 </a:t>
            </a:r>
            <a:r>
              <a:rPr sz="1400" b="1" i="1" spc="165" dirty="0">
                <a:cs typeface="URW Bookman L"/>
              </a:rPr>
              <a:t>%</a:t>
            </a:r>
            <a:r>
              <a:rPr sz="1400" b="1" i="1" spc="-70" dirty="0">
                <a:cs typeface="URW Bookman L"/>
              </a:rPr>
              <a:t> </a:t>
            </a:r>
            <a:r>
              <a:rPr sz="1400" b="1" i="1" spc="45" dirty="0">
                <a:cs typeface="URW Bookman L"/>
              </a:rPr>
              <a:t>efficiency)</a:t>
            </a:r>
            <a:endParaRPr sz="1400" dirty="0">
              <a:cs typeface="URW Bookman L"/>
            </a:endParaRPr>
          </a:p>
        </p:txBody>
      </p:sp>
      <p:sp>
        <p:nvSpPr>
          <p:cNvPr id="189" name="object 189"/>
          <p:cNvSpPr txBox="1">
            <a:spLocks noGrp="1"/>
          </p:cNvSpPr>
          <p:nvPr>
            <p:ph type="title"/>
          </p:nvPr>
        </p:nvSpPr>
        <p:spPr>
          <a:xfrm>
            <a:off x="612000" y="318465"/>
            <a:ext cx="7920000" cy="443070"/>
          </a:xfrm>
          <a:prstGeom prst="rect">
            <a:avLst/>
          </a:prstGeom>
        </p:spPr>
        <p:txBody>
          <a:bodyPr vert="horz" wrap="square" lIns="0" tIns="12065" rIns="0" bIns="0" rtlCol="0">
            <a:spAutoFit/>
          </a:bodyPr>
          <a:lstStyle/>
          <a:p>
            <a:pPr marL="12700" marR="5080">
              <a:lnSpc>
                <a:spcPct val="100000"/>
              </a:lnSpc>
              <a:spcBef>
                <a:spcPts val="95"/>
              </a:spcBef>
            </a:pPr>
            <a:r>
              <a:rPr dirty="0">
                <a:cs typeface="Calibri" panose="020F0502020204030204" pitchFamily="34" charset="0"/>
              </a:rPr>
              <a:t>Piston Pump Controls</a:t>
            </a:r>
          </a:p>
        </p:txBody>
      </p:sp>
      <p:pic>
        <p:nvPicPr>
          <p:cNvPr id="191" name="Picture 190"/>
          <p:cNvPicPr>
            <a:picLocks noChangeAspect="1"/>
          </p:cNvPicPr>
          <p:nvPr/>
        </p:nvPicPr>
        <p:blipFill>
          <a:blip r:embed="rId2"/>
          <a:stretch>
            <a:fillRect/>
          </a:stretch>
        </p:blipFill>
        <p:spPr>
          <a:xfrm>
            <a:off x="4876800" y="2362200"/>
            <a:ext cx="3971925" cy="2038350"/>
          </a:xfrm>
          <a:prstGeom prst="rect">
            <a:avLst/>
          </a:prstGeom>
        </p:spPr>
      </p:pic>
      <p:pic>
        <p:nvPicPr>
          <p:cNvPr id="192" name="Picture 19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096000"/>
            <a:ext cx="1371599" cy="7296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object 188"/>
          <p:cNvSpPr txBox="1"/>
          <p:nvPr/>
        </p:nvSpPr>
        <p:spPr>
          <a:xfrm>
            <a:off x="405996" y="1909649"/>
            <a:ext cx="4189095" cy="4089196"/>
          </a:xfrm>
          <a:prstGeom prst="rect">
            <a:avLst/>
          </a:prstGeom>
        </p:spPr>
        <p:txBody>
          <a:bodyPr vert="horz" wrap="square" lIns="0" tIns="205105" rIns="0" bIns="0" rtlCol="0">
            <a:spAutoFit/>
          </a:bodyPr>
          <a:lstStyle/>
          <a:p>
            <a:pPr marL="114292" algn="ctr" defTabSz="457200">
              <a:lnSpc>
                <a:spcPct val="90000"/>
              </a:lnSpc>
              <a:spcBef>
                <a:spcPct val="20000"/>
              </a:spcBef>
              <a:buClr>
                <a:schemeClr val="accent6"/>
              </a:buClr>
            </a:pPr>
            <a:r>
              <a:rPr sz="2400" dirty="0">
                <a:solidFill>
                  <a:schemeClr val="bg2"/>
                </a:solidFill>
              </a:rPr>
              <a:t>Problem</a:t>
            </a:r>
          </a:p>
          <a:p>
            <a:pPr marL="571492" marR="82550" indent="-457200" defTabSz="457200">
              <a:lnSpc>
                <a:spcPct val="60000"/>
              </a:lnSpc>
              <a:spcBef>
                <a:spcPct val="20000"/>
              </a:spcBef>
              <a:buClr>
                <a:schemeClr val="accent6"/>
              </a:buClr>
              <a:buFont typeface="Wingdings" charset="2"/>
              <a:buChar char="§"/>
              <a:tabLst>
                <a:tab pos="355600" algn="l"/>
              </a:tabLst>
            </a:pPr>
            <a:r>
              <a:rPr sz="2000" dirty="0">
                <a:solidFill>
                  <a:schemeClr val="bg2"/>
                </a:solidFill>
              </a:rPr>
              <a:t>10 GPM Pressure Compensated Pump  Pressure Compensator set at 3000 PSI  Relief Valve Set at 3200 PSI</a:t>
            </a:r>
          </a:p>
          <a:p>
            <a:pPr marL="571492" marR="82550" indent="-457200" defTabSz="457200">
              <a:lnSpc>
                <a:spcPct val="60000"/>
              </a:lnSpc>
              <a:spcBef>
                <a:spcPct val="20000"/>
              </a:spcBef>
              <a:buClr>
                <a:schemeClr val="accent6"/>
              </a:buClr>
              <a:buFont typeface="Wingdings" charset="2"/>
              <a:buChar char="§"/>
              <a:tabLst>
                <a:tab pos="355600" algn="l"/>
              </a:tabLst>
            </a:pPr>
            <a:r>
              <a:rPr sz="2000" dirty="0">
                <a:solidFill>
                  <a:schemeClr val="bg2"/>
                </a:solidFill>
              </a:rPr>
              <a:t>Flow Control Set for 5 GPM  Load Pressure is 2000 PSI</a:t>
            </a:r>
          </a:p>
          <a:p>
            <a:pPr marL="571492" marR="82550" indent="-457200" defTabSz="457200">
              <a:lnSpc>
                <a:spcPct val="60000"/>
              </a:lnSpc>
              <a:spcBef>
                <a:spcPct val="20000"/>
              </a:spcBef>
              <a:buClr>
                <a:schemeClr val="accent6"/>
              </a:buClr>
              <a:buFont typeface="Wingdings" charset="2"/>
              <a:buChar char="§"/>
              <a:tabLst>
                <a:tab pos="355600" algn="l"/>
              </a:tabLst>
            </a:pPr>
            <a:r>
              <a:rPr sz="2000" dirty="0">
                <a:solidFill>
                  <a:schemeClr val="bg2"/>
                </a:solidFill>
              </a:rPr>
              <a:t>What is horsepower being consumed while  the cylinder is extending ?</a:t>
            </a:r>
          </a:p>
          <a:p>
            <a:pPr marL="12065">
              <a:lnSpc>
                <a:spcPct val="100000"/>
              </a:lnSpc>
              <a:spcBef>
                <a:spcPts val="830"/>
              </a:spcBef>
            </a:pPr>
            <a:r>
              <a:rPr sz="1400" spc="40" dirty="0">
                <a:solidFill>
                  <a:srgbClr val="3333CC"/>
                </a:solidFill>
                <a:latin typeface="DejaVu Sans"/>
                <a:cs typeface="DejaVu Sans"/>
              </a:rPr>
              <a:t>5 </a:t>
            </a:r>
            <a:r>
              <a:rPr sz="1400" spc="114" dirty="0">
                <a:solidFill>
                  <a:srgbClr val="3333CC"/>
                </a:solidFill>
                <a:latin typeface="DejaVu Sans"/>
                <a:cs typeface="DejaVu Sans"/>
              </a:rPr>
              <a:t>GPM </a:t>
            </a:r>
            <a:r>
              <a:rPr sz="1400" spc="75" dirty="0">
                <a:solidFill>
                  <a:srgbClr val="3333CC"/>
                </a:solidFill>
                <a:latin typeface="DejaVu Sans"/>
                <a:cs typeface="DejaVu Sans"/>
              </a:rPr>
              <a:t>* </a:t>
            </a:r>
            <a:r>
              <a:rPr sz="1400" spc="40" dirty="0">
                <a:solidFill>
                  <a:srgbClr val="3333CC"/>
                </a:solidFill>
                <a:latin typeface="DejaVu Sans"/>
                <a:cs typeface="DejaVu Sans"/>
              </a:rPr>
              <a:t>3000 </a:t>
            </a:r>
            <a:r>
              <a:rPr sz="1400" spc="135" dirty="0">
                <a:solidFill>
                  <a:srgbClr val="3333CC"/>
                </a:solidFill>
                <a:latin typeface="DejaVu Sans"/>
                <a:cs typeface="DejaVu Sans"/>
              </a:rPr>
              <a:t>PSI </a:t>
            </a:r>
            <a:r>
              <a:rPr sz="1400" spc="-85" dirty="0">
                <a:solidFill>
                  <a:srgbClr val="3333CC"/>
                </a:solidFill>
                <a:latin typeface="DejaVu Sans"/>
                <a:cs typeface="DejaVu Sans"/>
              </a:rPr>
              <a:t>/ </a:t>
            </a:r>
            <a:r>
              <a:rPr sz="1400" spc="40" dirty="0">
                <a:solidFill>
                  <a:srgbClr val="3333CC"/>
                </a:solidFill>
                <a:latin typeface="DejaVu Sans"/>
                <a:cs typeface="DejaVu Sans"/>
              </a:rPr>
              <a:t>1714 </a:t>
            </a:r>
            <a:r>
              <a:rPr sz="1400" spc="-254" dirty="0">
                <a:solidFill>
                  <a:srgbClr val="3333CC"/>
                </a:solidFill>
                <a:latin typeface="DejaVu Sans"/>
                <a:cs typeface="DejaVu Sans"/>
              </a:rPr>
              <a:t>= </a:t>
            </a:r>
            <a:r>
              <a:rPr sz="1400" spc="30" dirty="0">
                <a:solidFill>
                  <a:srgbClr val="3333CC"/>
                </a:solidFill>
                <a:latin typeface="DejaVu Sans"/>
                <a:cs typeface="DejaVu Sans"/>
              </a:rPr>
              <a:t>8.7</a:t>
            </a:r>
            <a:r>
              <a:rPr sz="1400" spc="-135" dirty="0">
                <a:solidFill>
                  <a:srgbClr val="3333CC"/>
                </a:solidFill>
                <a:latin typeface="DejaVu Sans"/>
                <a:cs typeface="DejaVu Sans"/>
              </a:rPr>
              <a:t> </a:t>
            </a:r>
            <a:r>
              <a:rPr sz="1400" spc="135" dirty="0">
                <a:solidFill>
                  <a:srgbClr val="3333CC"/>
                </a:solidFill>
                <a:latin typeface="DejaVu Sans"/>
                <a:cs typeface="DejaVu Sans"/>
              </a:rPr>
              <a:t>HP</a:t>
            </a:r>
            <a:endParaRPr sz="1400" dirty="0">
              <a:latin typeface="DejaVu Sans"/>
              <a:cs typeface="DejaVu Sans"/>
            </a:endParaRPr>
          </a:p>
          <a:p>
            <a:pPr marL="571492" marR="82550" indent="-457200" defTabSz="457200">
              <a:lnSpc>
                <a:spcPct val="60000"/>
              </a:lnSpc>
              <a:spcBef>
                <a:spcPct val="20000"/>
              </a:spcBef>
              <a:buClr>
                <a:schemeClr val="accent6"/>
              </a:buClr>
              <a:buFont typeface="Wingdings" charset="2"/>
              <a:buChar char="§"/>
              <a:tabLst>
                <a:tab pos="355600" algn="l"/>
              </a:tabLst>
            </a:pPr>
            <a:r>
              <a:rPr sz="2000" dirty="0">
                <a:solidFill>
                  <a:schemeClr val="bg2"/>
                </a:solidFill>
              </a:rPr>
              <a:t>How much horsepower is being wasted ?</a:t>
            </a:r>
          </a:p>
          <a:p>
            <a:pPr marL="12065">
              <a:lnSpc>
                <a:spcPct val="100000"/>
              </a:lnSpc>
              <a:spcBef>
                <a:spcPts val="830"/>
              </a:spcBef>
            </a:pPr>
            <a:r>
              <a:rPr sz="1400" spc="40" dirty="0">
                <a:solidFill>
                  <a:srgbClr val="6500CC"/>
                </a:solidFill>
                <a:latin typeface="DejaVu Sans"/>
                <a:cs typeface="DejaVu Sans"/>
              </a:rPr>
              <a:t>5 </a:t>
            </a:r>
            <a:r>
              <a:rPr sz="1400" spc="114" dirty="0">
                <a:solidFill>
                  <a:srgbClr val="6500CC"/>
                </a:solidFill>
                <a:latin typeface="DejaVu Sans"/>
                <a:cs typeface="DejaVu Sans"/>
              </a:rPr>
              <a:t>GPM </a:t>
            </a:r>
            <a:r>
              <a:rPr sz="1400" spc="75" dirty="0">
                <a:solidFill>
                  <a:srgbClr val="6500CC"/>
                </a:solidFill>
                <a:latin typeface="DejaVu Sans"/>
                <a:cs typeface="DejaVu Sans"/>
              </a:rPr>
              <a:t>* </a:t>
            </a:r>
            <a:r>
              <a:rPr sz="1400" spc="40" dirty="0">
                <a:solidFill>
                  <a:srgbClr val="6500CC"/>
                </a:solidFill>
                <a:latin typeface="DejaVu Sans"/>
                <a:cs typeface="DejaVu Sans"/>
              </a:rPr>
              <a:t>1000 </a:t>
            </a:r>
            <a:r>
              <a:rPr sz="1400" spc="135" dirty="0">
                <a:solidFill>
                  <a:srgbClr val="6500CC"/>
                </a:solidFill>
                <a:latin typeface="DejaVu Sans"/>
                <a:cs typeface="DejaVu Sans"/>
              </a:rPr>
              <a:t>PSI </a:t>
            </a:r>
            <a:r>
              <a:rPr sz="1400" spc="-85" dirty="0">
                <a:solidFill>
                  <a:srgbClr val="6500CC"/>
                </a:solidFill>
                <a:latin typeface="DejaVu Sans"/>
                <a:cs typeface="DejaVu Sans"/>
              </a:rPr>
              <a:t>/ </a:t>
            </a:r>
            <a:r>
              <a:rPr sz="1400" spc="40" dirty="0">
                <a:solidFill>
                  <a:srgbClr val="6500CC"/>
                </a:solidFill>
                <a:latin typeface="DejaVu Sans"/>
                <a:cs typeface="DejaVu Sans"/>
              </a:rPr>
              <a:t>1714 </a:t>
            </a:r>
            <a:r>
              <a:rPr sz="1400" spc="-254" dirty="0">
                <a:solidFill>
                  <a:srgbClr val="6500CC"/>
                </a:solidFill>
                <a:latin typeface="DejaVu Sans"/>
                <a:cs typeface="DejaVu Sans"/>
              </a:rPr>
              <a:t>= </a:t>
            </a:r>
            <a:r>
              <a:rPr sz="1400" spc="30" dirty="0">
                <a:solidFill>
                  <a:srgbClr val="6500CC"/>
                </a:solidFill>
                <a:latin typeface="DejaVu Sans"/>
                <a:cs typeface="DejaVu Sans"/>
              </a:rPr>
              <a:t>2.9</a:t>
            </a:r>
            <a:r>
              <a:rPr sz="1400" spc="-135" dirty="0">
                <a:solidFill>
                  <a:srgbClr val="6500CC"/>
                </a:solidFill>
                <a:latin typeface="DejaVu Sans"/>
                <a:cs typeface="DejaVu Sans"/>
              </a:rPr>
              <a:t> </a:t>
            </a:r>
            <a:r>
              <a:rPr sz="1400" spc="135" dirty="0">
                <a:solidFill>
                  <a:srgbClr val="6500CC"/>
                </a:solidFill>
                <a:latin typeface="DejaVu Sans"/>
                <a:cs typeface="DejaVu Sans"/>
              </a:rPr>
              <a:t>HP</a:t>
            </a:r>
            <a:endParaRPr sz="1400" dirty="0">
              <a:latin typeface="DejaVu Sans"/>
              <a:cs typeface="DejaVu Sans"/>
            </a:endParaRPr>
          </a:p>
          <a:p>
            <a:pPr marL="13970" algn="ctr">
              <a:lnSpc>
                <a:spcPct val="100000"/>
              </a:lnSpc>
              <a:spcBef>
                <a:spcPts val="835"/>
              </a:spcBef>
            </a:pPr>
            <a:r>
              <a:rPr sz="1400" b="1" i="1" spc="110" dirty="0">
                <a:latin typeface="URW Bookman L"/>
                <a:cs typeface="URW Bookman L"/>
              </a:rPr>
              <a:t>(HP </a:t>
            </a:r>
            <a:r>
              <a:rPr sz="1400" b="1" i="1" spc="80" dirty="0">
                <a:latin typeface="URW Bookman L"/>
                <a:cs typeface="URW Bookman L"/>
              </a:rPr>
              <a:t>= </a:t>
            </a:r>
            <a:r>
              <a:rPr sz="1400" b="1" i="1" spc="105" dirty="0">
                <a:latin typeface="URW Bookman L"/>
                <a:cs typeface="URW Bookman L"/>
              </a:rPr>
              <a:t>GPM </a:t>
            </a:r>
            <a:r>
              <a:rPr sz="1400" b="1" i="1" spc="130" dirty="0">
                <a:latin typeface="URW Bookman L"/>
                <a:cs typeface="URW Bookman L"/>
              </a:rPr>
              <a:t>*</a:t>
            </a:r>
            <a:r>
              <a:rPr sz="1400" b="1" i="1" spc="-310" dirty="0">
                <a:latin typeface="URW Bookman L"/>
                <a:cs typeface="URW Bookman L"/>
              </a:rPr>
              <a:t> </a:t>
            </a:r>
            <a:r>
              <a:rPr sz="1400" b="1" i="1" spc="50" dirty="0">
                <a:latin typeface="URW Bookman L"/>
                <a:cs typeface="URW Bookman L"/>
              </a:rPr>
              <a:t>PSI </a:t>
            </a:r>
            <a:r>
              <a:rPr sz="1400" b="1" i="1" spc="-120" dirty="0">
                <a:latin typeface="URW Bookman L"/>
                <a:cs typeface="URW Bookman L"/>
              </a:rPr>
              <a:t>/ </a:t>
            </a:r>
            <a:r>
              <a:rPr sz="1400" b="1" i="1" spc="-20" dirty="0">
                <a:latin typeface="URW Bookman L"/>
                <a:cs typeface="URW Bookman L"/>
              </a:rPr>
              <a:t>1714</a:t>
            </a:r>
            <a:endParaRPr sz="1400" dirty="0">
              <a:latin typeface="URW Bookman L"/>
              <a:cs typeface="URW Bookman L"/>
            </a:endParaRPr>
          </a:p>
          <a:p>
            <a:pPr marL="13335" algn="ctr">
              <a:lnSpc>
                <a:spcPct val="100000"/>
              </a:lnSpc>
              <a:spcBef>
                <a:spcPts val="835"/>
              </a:spcBef>
            </a:pPr>
            <a:r>
              <a:rPr sz="1400" b="1" i="1" spc="55" dirty="0">
                <a:latin typeface="URW Bookman L"/>
                <a:cs typeface="URW Bookman L"/>
              </a:rPr>
              <a:t>assume </a:t>
            </a:r>
            <a:r>
              <a:rPr sz="1400" b="1" i="1" spc="-20" dirty="0">
                <a:latin typeface="URW Bookman L"/>
                <a:cs typeface="URW Bookman L"/>
              </a:rPr>
              <a:t>100 </a:t>
            </a:r>
            <a:r>
              <a:rPr sz="1400" b="1" i="1" spc="165" dirty="0">
                <a:latin typeface="URW Bookman L"/>
                <a:cs typeface="URW Bookman L"/>
              </a:rPr>
              <a:t>%</a:t>
            </a:r>
            <a:r>
              <a:rPr sz="1400" b="1" i="1" spc="-70" dirty="0">
                <a:latin typeface="URW Bookman L"/>
                <a:cs typeface="URW Bookman L"/>
              </a:rPr>
              <a:t> </a:t>
            </a:r>
            <a:r>
              <a:rPr sz="1400" b="1" i="1" spc="45" dirty="0">
                <a:latin typeface="URW Bookman L"/>
                <a:cs typeface="URW Bookman L"/>
              </a:rPr>
              <a:t>efficiency)</a:t>
            </a:r>
            <a:endParaRPr sz="1400" dirty="0">
              <a:latin typeface="URW Bookman L"/>
              <a:cs typeface="URW Bookman L"/>
            </a:endParaRPr>
          </a:p>
        </p:txBody>
      </p:sp>
      <p:sp>
        <p:nvSpPr>
          <p:cNvPr id="189" name="object 189"/>
          <p:cNvSpPr txBox="1">
            <a:spLocks noGrp="1"/>
          </p:cNvSpPr>
          <p:nvPr>
            <p:ph type="title"/>
          </p:nvPr>
        </p:nvSpPr>
        <p:spPr>
          <a:xfrm>
            <a:off x="612000" y="318465"/>
            <a:ext cx="7920000" cy="443070"/>
          </a:xfrm>
          <a:prstGeom prst="rect">
            <a:avLst/>
          </a:prstGeom>
        </p:spPr>
        <p:txBody>
          <a:bodyPr vert="horz" wrap="square" lIns="0" tIns="12065" rIns="0" bIns="0" rtlCol="0">
            <a:spAutoFit/>
          </a:bodyPr>
          <a:lstStyle/>
          <a:p>
            <a:pPr marL="12700" marR="5080">
              <a:spcBef>
                <a:spcPts val="95"/>
              </a:spcBef>
            </a:pPr>
            <a:r>
              <a:rPr dirty="0">
                <a:latin typeface="Calibri" panose="020F0502020204030204" pitchFamily="34" charset="0"/>
                <a:cs typeface="Calibri" panose="020F0502020204030204" pitchFamily="34" charset="0"/>
              </a:rPr>
              <a:t>Piston Pump Controls</a:t>
            </a:r>
          </a:p>
        </p:txBody>
      </p:sp>
      <p:sp>
        <p:nvSpPr>
          <p:cNvPr id="190" name="object 190"/>
          <p:cNvSpPr txBox="1"/>
          <p:nvPr/>
        </p:nvSpPr>
        <p:spPr>
          <a:xfrm>
            <a:off x="4348422" y="4876800"/>
            <a:ext cx="4511675" cy="1122045"/>
          </a:xfrm>
          <a:prstGeom prst="rect">
            <a:avLst/>
          </a:prstGeom>
        </p:spPr>
        <p:txBody>
          <a:bodyPr vert="horz" wrap="square" lIns="0" tIns="12700" rIns="0" bIns="0" rtlCol="0">
            <a:spAutoFit/>
          </a:bodyPr>
          <a:lstStyle/>
          <a:p>
            <a:pPr marL="12700" marR="5080" algn="ctr">
              <a:lnSpc>
                <a:spcPct val="100000"/>
              </a:lnSpc>
              <a:spcBef>
                <a:spcPts val="100"/>
              </a:spcBef>
            </a:pPr>
            <a:r>
              <a:rPr sz="2400" b="1" i="1" spc="130" dirty="0">
                <a:solidFill>
                  <a:srgbClr val="CC3300"/>
                </a:solidFill>
                <a:cs typeface="URW Bookman L"/>
              </a:rPr>
              <a:t>Remember </a:t>
            </a:r>
            <a:r>
              <a:rPr sz="2400" b="1" i="1" spc="60" dirty="0">
                <a:solidFill>
                  <a:srgbClr val="CC3300"/>
                </a:solidFill>
                <a:cs typeface="URW Bookman L"/>
              </a:rPr>
              <a:t>the </a:t>
            </a:r>
            <a:r>
              <a:rPr sz="2400" b="1" i="1" spc="40" dirty="0">
                <a:solidFill>
                  <a:srgbClr val="CC3300"/>
                </a:solidFill>
                <a:cs typeface="URW Bookman L"/>
              </a:rPr>
              <a:t>Fixed</a:t>
            </a:r>
            <a:r>
              <a:rPr sz="2400" b="1" i="1" spc="-280" dirty="0">
                <a:solidFill>
                  <a:srgbClr val="CC3300"/>
                </a:solidFill>
                <a:cs typeface="URW Bookman L"/>
              </a:rPr>
              <a:t> </a:t>
            </a:r>
            <a:r>
              <a:rPr sz="2400" b="1" i="1" spc="60" dirty="0">
                <a:solidFill>
                  <a:srgbClr val="CC3300"/>
                </a:solidFill>
                <a:cs typeface="URW Bookman L"/>
              </a:rPr>
              <a:t>Pump  </a:t>
            </a:r>
            <a:r>
              <a:rPr sz="2400" b="1" i="1" spc="120" dirty="0">
                <a:solidFill>
                  <a:srgbClr val="CC3300"/>
                </a:solidFill>
                <a:cs typeface="URW Bookman L"/>
              </a:rPr>
              <a:t>system </a:t>
            </a:r>
            <a:r>
              <a:rPr sz="2400" b="1" i="1" spc="85" dirty="0">
                <a:solidFill>
                  <a:srgbClr val="CC3300"/>
                </a:solidFill>
                <a:cs typeface="URW Bookman L"/>
              </a:rPr>
              <a:t>used </a:t>
            </a:r>
            <a:r>
              <a:rPr sz="2400" b="1" i="1" spc="-35" dirty="0">
                <a:solidFill>
                  <a:srgbClr val="CC3300"/>
                </a:solidFill>
                <a:cs typeface="URW Bookman L"/>
              </a:rPr>
              <a:t>17.5 </a:t>
            </a:r>
            <a:r>
              <a:rPr sz="2400" b="1" i="1" spc="135" dirty="0">
                <a:solidFill>
                  <a:srgbClr val="CC3300"/>
                </a:solidFill>
                <a:cs typeface="URW Bookman L"/>
              </a:rPr>
              <a:t>HP </a:t>
            </a:r>
            <a:r>
              <a:rPr sz="2400" b="1" i="1" spc="-40" dirty="0">
                <a:solidFill>
                  <a:srgbClr val="CC3300"/>
                </a:solidFill>
                <a:cs typeface="URW Bookman L"/>
              </a:rPr>
              <a:t>and  </a:t>
            </a:r>
            <a:r>
              <a:rPr sz="2400" b="1" i="1" spc="90" dirty="0">
                <a:solidFill>
                  <a:srgbClr val="CC3300"/>
                </a:solidFill>
                <a:cs typeface="URW Bookman L"/>
              </a:rPr>
              <a:t>wasted </a:t>
            </a:r>
            <a:r>
              <a:rPr sz="2400" b="1" i="1" spc="-35" dirty="0">
                <a:solidFill>
                  <a:srgbClr val="CC3300"/>
                </a:solidFill>
                <a:cs typeface="URW Bookman L"/>
              </a:rPr>
              <a:t>11.6</a:t>
            </a:r>
            <a:r>
              <a:rPr sz="2400" b="1" i="1" spc="-145" dirty="0">
                <a:solidFill>
                  <a:srgbClr val="CC3300"/>
                </a:solidFill>
                <a:cs typeface="URW Bookman L"/>
              </a:rPr>
              <a:t> </a:t>
            </a:r>
            <a:r>
              <a:rPr sz="2400" b="1" i="1" spc="130" dirty="0">
                <a:solidFill>
                  <a:srgbClr val="CC3300"/>
                </a:solidFill>
                <a:cs typeface="URW Bookman L"/>
              </a:rPr>
              <a:t>HP</a:t>
            </a:r>
            <a:endParaRPr sz="2400" dirty="0">
              <a:cs typeface="URW Bookman L"/>
            </a:endParaRPr>
          </a:p>
        </p:txBody>
      </p:sp>
      <p:pic>
        <p:nvPicPr>
          <p:cNvPr id="192" name="Picture 191"/>
          <p:cNvPicPr>
            <a:picLocks noChangeAspect="1"/>
          </p:cNvPicPr>
          <p:nvPr/>
        </p:nvPicPr>
        <p:blipFill>
          <a:blip r:embed="rId2"/>
          <a:stretch>
            <a:fillRect/>
          </a:stretch>
        </p:blipFill>
        <p:spPr>
          <a:xfrm>
            <a:off x="4800600" y="2057400"/>
            <a:ext cx="3952875" cy="2152650"/>
          </a:xfrm>
          <a:prstGeom prst="rect">
            <a:avLst/>
          </a:prstGeom>
        </p:spPr>
      </p:pic>
      <p:pic>
        <p:nvPicPr>
          <p:cNvPr id="193" name="Picture 19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096000"/>
            <a:ext cx="1371599" cy="7296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object 38"/>
          <p:cNvGrpSpPr/>
          <p:nvPr/>
        </p:nvGrpSpPr>
        <p:grpSpPr>
          <a:xfrm>
            <a:off x="566166" y="1443227"/>
            <a:ext cx="8273415" cy="4551045"/>
            <a:chOff x="566166" y="1443227"/>
            <a:chExt cx="8273415" cy="4551045"/>
          </a:xfrm>
        </p:grpSpPr>
        <p:sp>
          <p:nvSpPr>
            <p:cNvPr id="39" name="object 39"/>
            <p:cNvSpPr/>
            <p:nvPr/>
          </p:nvSpPr>
          <p:spPr>
            <a:xfrm>
              <a:off x="6785610" y="2111501"/>
              <a:ext cx="1065530" cy="639445"/>
            </a:xfrm>
            <a:custGeom>
              <a:avLst/>
              <a:gdLst/>
              <a:ahLst/>
              <a:cxnLst/>
              <a:rect l="l" t="t" r="r" b="b"/>
              <a:pathLst>
                <a:path w="1065529" h="639444">
                  <a:moveTo>
                    <a:pt x="1065276" y="639317"/>
                  </a:moveTo>
                  <a:lnTo>
                    <a:pt x="1065276" y="0"/>
                  </a:lnTo>
                  <a:lnTo>
                    <a:pt x="0" y="0"/>
                  </a:lnTo>
                  <a:lnTo>
                    <a:pt x="0" y="639317"/>
                  </a:lnTo>
                  <a:lnTo>
                    <a:pt x="1065276" y="639317"/>
                  </a:lnTo>
                  <a:close/>
                </a:path>
              </a:pathLst>
            </a:custGeom>
            <a:solidFill>
              <a:srgbClr val="0F17FF"/>
            </a:solidFill>
          </p:spPr>
          <p:txBody>
            <a:bodyPr wrap="square" lIns="0" tIns="0" rIns="0" bIns="0" rtlCol="0"/>
            <a:lstStyle/>
            <a:p>
              <a:endParaRPr/>
            </a:p>
          </p:txBody>
        </p:sp>
        <p:sp>
          <p:nvSpPr>
            <p:cNvPr id="40" name="object 40"/>
            <p:cNvSpPr/>
            <p:nvPr/>
          </p:nvSpPr>
          <p:spPr>
            <a:xfrm>
              <a:off x="5933694" y="2750134"/>
              <a:ext cx="1917700" cy="1905"/>
            </a:xfrm>
            <a:custGeom>
              <a:avLst/>
              <a:gdLst/>
              <a:ahLst/>
              <a:cxnLst/>
              <a:rect l="l" t="t" r="r" b="b"/>
              <a:pathLst>
                <a:path w="1917700" h="1905">
                  <a:moveTo>
                    <a:pt x="0" y="1371"/>
                  </a:moveTo>
                  <a:lnTo>
                    <a:pt x="1686305" y="1371"/>
                  </a:lnTo>
                </a:path>
                <a:path w="1917700" h="1905">
                  <a:moveTo>
                    <a:pt x="1782317" y="1371"/>
                  </a:moveTo>
                  <a:lnTo>
                    <a:pt x="1917191" y="1371"/>
                  </a:lnTo>
                </a:path>
                <a:path w="1917700" h="1905">
                  <a:moveTo>
                    <a:pt x="425957" y="0"/>
                  </a:moveTo>
                  <a:lnTo>
                    <a:pt x="1686305" y="0"/>
                  </a:lnTo>
                </a:path>
                <a:path w="1917700" h="1905">
                  <a:moveTo>
                    <a:pt x="1782317" y="0"/>
                  </a:moveTo>
                  <a:lnTo>
                    <a:pt x="1917191" y="0"/>
                  </a:lnTo>
                </a:path>
              </a:pathLst>
            </a:custGeom>
            <a:ln w="3175">
              <a:solidFill>
                <a:srgbClr val="000000"/>
              </a:solidFill>
            </a:ln>
          </p:spPr>
          <p:txBody>
            <a:bodyPr wrap="square" lIns="0" tIns="0" rIns="0" bIns="0" rtlCol="0"/>
            <a:lstStyle/>
            <a:p>
              <a:endParaRPr/>
            </a:p>
          </p:txBody>
        </p:sp>
        <p:sp>
          <p:nvSpPr>
            <p:cNvPr id="41" name="object 41"/>
            <p:cNvSpPr/>
            <p:nvPr/>
          </p:nvSpPr>
          <p:spPr>
            <a:xfrm>
              <a:off x="6786372" y="2324100"/>
              <a:ext cx="1917700" cy="426720"/>
            </a:xfrm>
            <a:custGeom>
              <a:avLst/>
              <a:gdLst/>
              <a:ahLst/>
              <a:cxnLst/>
              <a:rect l="l" t="t" r="r" b="b"/>
              <a:pathLst>
                <a:path w="1917700" h="426719">
                  <a:moveTo>
                    <a:pt x="0" y="213360"/>
                  </a:moveTo>
                  <a:lnTo>
                    <a:pt x="1917192" y="213360"/>
                  </a:lnTo>
                </a:path>
                <a:path w="1917700" h="426719">
                  <a:moveTo>
                    <a:pt x="0" y="0"/>
                  </a:moveTo>
                  <a:lnTo>
                    <a:pt x="1917192" y="0"/>
                  </a:lnTo>
                </a:path>
                <a:path w="1917700" h="426719">
                  <a:moveTo>
                    <a:pt x="1064513" y="426720"/>
                  </a:moveTo>
                  <a:lnTo>
                    <a:pt x="1064513" y="213360"/>
                  </a:lnTo>
                </a:path>
              </a:pathLst>
            </a:custGeom>
            <a:ln w="3175">
              <a:solidFill>
                <a:srgbClr val="000000"/>
              </a:solidFill>
            </a:ln>
          </p:spPr>
          <p:txBody>
            <a:bodyPr wrap="square" lIns="0" tIns="0" rIns="0" bIns="0" rtlCol="0"/>
            <a:lstStyle/>
            <a:p>
              <a:endParaRPr/>
            </a:p>
          </p:txBody>
        </p:sp>
        <p:sp>
          <p:nvSpPr>
            <p:cNvPr id="42" name="object 42"/>
            <p:cNvSpPr/>
            <p:nvPr/>
          </p:nvSpPr>
          <p:spPr>
            <a:xfrm>
              <a:off x="6359651" y="2109215"/>
              <a:ext cx="0" cy="596265"/>
            </a:xfrm>
            <a:custGeom>
              <a:avLst/>
              <a:gdLst/>
              <a:ahLst/>
              <a:cxnLst/>
              <a:rect l="l" t="t" r="r" b="b"/>
              <a:pathLst>
                <a:path h="596264">
                  <a:moveTo>
                    <a:pt x="0" y="9143"/>
                  </a:moveTo>
                  <a:lnTo>
                    <a:pt x="0" y="595884"/>
                  </a:lnTo>
                </a:path>
                <a:path h="596264">
                  <a:moveTo>
                    <a:pt x="0" y="0"/>
                  </a:moveTo>
                  <a:lnTo>
                    <a:pt x="0" y="9143"/>
                  </a:lnTo>
                </a:path>
              </a:pathLst>
            </a:custGeom>
            <a:ln w="3175">
              <a:solidFill>
                <a:srgbClr val="000000"/>
              </a:solidFill>
            </a:ln>
          </p:spPr>
          <p:txBody>
            <a:bodyPr wrap="square" lIns="0" tIns="0" rIns="0" bIns="0" rtlCol="0"/>
            <a:lstStyle/>
            <a:p>
              <a:endParaRPr/>
            </a:p>
          </p:txBody>
        </p:sp>
        <p:sp>
          <p:nvSpPr>
            <p:cNvPr id="43" name="object 43"/>
            <p:cNvSpPr/>
            <p:nvPr/>
          </p:nvSpPr>
          <p:spPr>
            <a:xfrm>
              <a:off x="6359651" y="2111501"/>
              <a:ext cx="2344420" cy="596900"/>
            </a:xfrm>
            <a:custGeom>
              <a:avLst/>
              <a:gdLst/>
              <a:ahLst/>
              <a:cxnLst/>
              <a:rect l="l" t="t" r="r" b="b"/>
              <a:pathLst>
                <a:path w="2344420" h="596900">
                  <a:moveTo>
                    <a:pt x="426720" y="596645"/>
                  </a:moveTo>
                  <a:lnTo>
                    <a:pt x="426720" y="42671"/>
                  </a:lnTo>
                </a:path>
                <a:path w="2344420" h="596900">
                  <a:moveTo>
                    <a:pt x="2343912" y="425957"/>
                  </a:moveTo>
                  <a:lnTo>
                    <a:pt x="2343912" y="212597"/>
                  </a:lnTo>
                </a:path>
                <a:path w="2344420" h="596900">
                  <a:moveTo>
                    <a:pt x="0" y="3047"/>
                  </a:moveTo>
                  <a:lnTo>
                    <a:pt x="425957" y="3047"/>
                  </a:lnTo>
                </a:path>
                <a:path w="2344420" h="596900">
                  <a:moveTo>
                    <a:pt x="0" y="596645"/>
                  </a:moveTo>
                  <a:lnTo>
                    <a:pt x="425957" y="596645"/>
                  </a:lnTo>
                </a:path>
                <a:path w="2344420" h="596900">
                  <a:moveTo>
                    <a:pt x="1491233" y="212597"/>
                  </a:moveTo>
                  <a:lnTo>
                    <a:pt x="1491233" y="0"/>
                  </a:lnTo>
                </a:path>
              </a:pathLst>
            </a:custGeom>
            <a:ln w="3175">
              <a:solidFill>
                <a:srgbClr val="000000"/>
              </a:solidFill>
            </a:ln>
          </p:spPr>
          <p:txBody>
            <a:bodyPr wrap="square" lIns="0" tIns="0" rIns="0" bIns="0" rtlCol="0"/>
            <a:lstStyle/>
            <a:p>
              <a:endParaRPr/>
            </a:p>
          </p:txBody>
        </p:sp>
        <p:sp>
          <p:nvSpPr>
            <p:cNvPr id="44" name="object 44"/>
            <p:cNvSpPr/>
            <p:nvPr/>
          </p:nvSpPr>
          <p:spPr>
            <a:xfrm>
              <a:off x="6098286" y="2750819"/>
              <a:ext cx="96520" cy="557530"/>
            </a:xfrm>
            <a:custGeom>
              <a:avLst/>
              <a:gdLst/>
              <a:ahLst/>
              <a:cxnLst/>
              <a:rect l="l" t="t" r="r" b="b"/>
              <a:pathLst>
                <a:path w="96520" h="557529">
                  <a:moveTo>
                    <a:pt x="96012" y="557021"/>
                  </a:moveTo>
                  <a:lnTo>
                    <a:pt x="96012" y="0"/>
                  </a:lnTo>
                  <a:lnTo>
                    <a:pt x="0" y="0"/>
                  </a:lnTo>
                  <a:lnTo>
                    <a:pt x="0" y="557021"/>
                  </a:lnTo>
                  <a:close/>
                </a:path>
              </a:pathLst>
            </a:custGeom>
            <a:solidFill>
              <a:srgbClr val="33CC65"/>
            </a:solidFill>
          </p:spPr>
          <p:txBody>
            <a:bodyPr wrap="square" lIns="0" tIns="0" rIns="0" bIns="0" rtlCol="0"/>
            <a:lstStyle/>
            <a:p>
              <a:endParaRPr/>
            </a:p>
          </p:txBody>
        </p:sp>
        <p:sp>
          <p:nvSpPr>
            <p:cNvPr id="45" name="object 45"/>
            <p:cNvSpPr/>
            <p:nvPr/>
          </p:nvSpPr>
          <p:spPr>
            <a:xfrm>
              <a:off x="7619999" y="2748533"/>
              <a:ext cx="96520" cy="558165"/>
            </a:xfrm>
            <a:custGeom>
              <a:avLst/>
              <a:gdLst/>
              <a:ahLst/>
              <a:cxnLst/>
              <a:rect l="l" t="t" r="r" b="b"/>
              <a:pathLst>
                <a:path w="96520" h="558164">
                  <a:moveTo>
                    <a:pt x="96011" y="557783"/>
                  </a:moveTo>
                  <a:lnTo>
                    <a:pt x="96011" y="0"/>
                  </a:lnTo>
                  <a:lnTo>
                    <a:pt x="0" y="0"/>
                  </a:lnTo>
                  <a:lnTo>
                    <a:pt x="0" y="557783"/>
                  </a:lnTo>
                  <a:close/>
                </a:path>
              </a:pathLst>
            </a:custGeom>
            <a:solidFill>
              <a:srgbClr val="0F17FF"/>
            </a:solidFill>
          </p:spPr>
          <p:txBody>
            <a:bodyPr wrap="square" lIns="0" tIns="0" rIns="0" bIns="0" rtlCol="0"/>
            <a:lstStyle/>
            <a:p>
              <a:endParaRPr/>
            </a:p>
          </p:txBody>
        </p:sp>
        <p:sp>
          <p:nvSpPr>
            <p:cNvPr id="46" name="object 46"/>
            <p:cNvSpPr/>
            <p:nvPr/>
          </p:nvSpPr>
          <p:spPr>
            <a:xfrm>
              <a:off x="6352794" y="3035808"/>
              <a:ext cx="26034" cy="22225"/>
            </a:xfrm>
            <a:custGeom>
              <a:avLst/>
              <a:gdLst/>
              <a:ahLst/>
              <a:cxnLst/>
              <a:rect l="l" t="t" r="r" b="b"/>
              <a:pathLst>
                <a:path w="26035" h="22225">
                  <a:moveTo>
                    <a:pt x="0" y="0"/>
                  </a:moveTo>
                  <a:lnTo>
                    <a:pt x="25907" y="22097"/>
                  </a:lnTo>
                </a:path>
              </a:pathLst>
            </a:custGeom>
            <a:ln w="3175">
              <a:solidFill>
                <a:srgbClr val="000000"/>
              </a:solidFill>
            </a:ln>
          </p:spPr>
          <p:txBody>
            <a:bodyPr wrap="square" lIns="0" tIns="0" rIns="0" bIns="0" rtlCol="0"/>
            <a:lstStyle/>
            <a:p>
              <a:endParaRPr/>
            </a:p>
          </p:txBody>
        </p:sp>
        <p:sp>
          <p:nvSpPr>
            <p:cNvPr id="47" name="object 47"/>
            <p:cNvSpPr/>
            <p:nvPr/>
          </p:nvSpPr>
          <p:spPr>
            <a:xfrm>
              <a:off x="6224777" y="3086861"/>
              <a:ext cx="83057" cy="439674"/>
            </a:xfrm>
            <a:prstGeom prst="rect">
              <a:avLst/>
            </a:prstGeom>
            <a:blipFill>
              <a:blip r:embed="rId4" cstate="print"/>
              <a:stretch>
                <a:fillRect/>
              </a:stretch>
            </a:blipFill>
          </p:spPr>
          <p:txBody>
            <a:bodyPr wrap="square" lIns="0" tIns="0" rIns="0" bIns="0" rtlCol="0"/>
            <a:lstStyle/>
            <a:p>
              <a:endParaRPr/>
            </a:p>
          </p:txBody>
        </p:sp>
        <p:sp>
          <p:nvSpPr>
            <p:cNvPr id="48" name="object 48"/>
            <p:cNvSpPr/>
            <p:nvPr/>
          </p:nvSpPr>
          <p:spPr>
            <a:xfrm>
              <a:off x="5985510" y="3086861"/>
              <a:ext cx="82295" cy="439674"/>
            </a:xfrm>
            <a:prstGeom prst="rect">
              <a:avLst/>
            </a:prstGeom>
            <a:blipFill>
              <a:blip r:embed="rId5" cstate="print"/>
              <a:stretch>
                <a:fillRect/>
              </a:stretch>
            </a:blipFill>
          </p:spPr>
          <p:txBody>
            <a:bodyPr wrap="square" lIns="0" tIns="0" rIns="0" bIns="0" rtlCol="0"/>
            <a:lstStyle/>
            <a:p>
              <a:endParaRPr/>
            </a:p>
          </p:txBody>
        </p:sp>
        <p:sp>
          <p:nvSpPr>
            <p:cNvPr id="49" name="object 49"/>
            <p:cNvSpPr/>
            <p:nvPr/>
          </p:nvSpPr>
          <p:spPr>
            <a:xfrm>
              <a:off x="7210806" y="3980687"/>
              <a:ext cx="262255" cy="95250"/>
            </a:xfrm>
            <a:custGeom>
              <a:avLst/>
              <a:gdLst/>
              <a:ahLst/>
              <a:cxnLst/>
              <a:rect l="l" t="t" r="r" b="b"/>
              <a:pathLst>
                <a:path w="262254" h="95250">
                  <a:moveTo>
                    <a:pt x="262128" y="0"/>
                  </a:moveTo>
                  <a:lnTo>
                    <a:pt x="214122" y="0"/>
                  </a:lnTo>
                  <a:lnTo>
                    <a:pt x="1524" y="0"/>
                  </a:lnTo>
                  <a:lnTo>
                    <a:pt x="0" y="0"/>
                  </a:lnTo>
                  <a:lnTo>
                    <a:pt x="0" y="95250"/>
                  </a:lnTo>
                  <a:lnTo>
                    <a:pt x="1524" y="95250"/>
                  </a:lnTo>
                  <a:lnTo>
                    <a:pt x="214122" y="95250"/>
                  </a:lnTo>
                  <a:lnTo>
                    <a:pt x="262128" y="95250"/>
                  </a:lnTo>
                  <a:lnTo>
                    <a:pt x="262128" y="0"/>
                  </a:lnTo>
                  <a:close/>
                </a:path>
              </a:pathLst>
            </a:custGeom>
            <a:solidFill>
              <a:srgbClr val="0F17FF"/>
            </a:solidFill>
          </p:spPr>
          <p:txBody>
            <a:bodyPr wrap="square" lIns="0" tIns="0" rIns="0" bIns="0" rtlCol="0"/>
            <a:lstStyle/>
            <a:p>
              <a:endParaRPr/>
            </a:p>
          </p:txBody>
        </p:sp>
        <p:sp>
          <p:nvSpPr>
            <p:cNvPr id="50" name="object 50"/>
            <p:cNvSpPr/>
            <p:nvPr/>
          </p:nvSpPr>
          <p:spPr>
            <a:xfrm>
              <a:off x="7203185" y="3806189"/>
              <a:ext cx="17780" cy="443230"/>
            </a:xfrm>
            <a:custGeom>
              <a:avLst/>
              <a:gdLst/>
              <a:ahLst/>
              <a:cxnLst/>
              <a:rect l="l" t="t" r="r" b="b"/>
              <a:pathLst>
                <a:path w="17779" h="443229">
                  <a:moveTo>
                    <a:pt x="0" y="0"/>
                  </a:moveTo>
                  <a:lnTo>
                    <a:pt x="0" y="442722"/>
                  </a:lnTo>
                  <a:lnTo>
                    <a:pt x="17526" y="442722"/>
                  </a:lnTo>
                  <a:lnTo>
                    <a:pt x="17526" y="0"/>
                  </a:lnTo>
                  <a:lnTo>
                    <a:pt x="0" y="0"/>
                  </a:lnTo>
                  <a:close/>
                </a:path>
              </a:pathLst>
            </a:custGeom>
            <a:solidFill>
              <a:srgbClr val="000000"/>
            </a:solidFill>
          </p:spPr>
          <p:txBody>
            <a:bodyPr wrap="square" lIns="0" tIns="0" rIns="0" bIns="0" rtlCol="0"/>
            <a:lstStyle/>
            <a:p>
              <a:endParaRPr/>
            </a:p>
          </p:txBody>
        </p:sp>
        <p:sp>
          <p:nvSpPr>
            <p:cNvPr id="51" name="object 51"/>
            <p:cNvSpPr/>
            <p:nvPr/>
          </p:nvSpPr>
          <p:spPr>
            <a:xfrm>
              <a:off x="6146292" y="3980688"/>
              <a:ext cx="639445" cy="95250"/>
            </a:xfrm>
            <a:custGeom>
              <a:avLst/>
              <a:gdLst/>
              <a:ahLst/>
              <a:cxnLst/>
              <a:rect l="l" t="t" r="r" b="b"/>
              <a:pathLst>
                <a:path w="639445" h="95250">
                  <a:moveTo>
                    <a:pt x="639317" y="95250"/>
                  </a:moveTo>
                  <a:lnTo>
                    <a:pt x="639317" y="0"/>
                  </a:lnTo>
                  <a:lnTo>
                    <a:pt x="0" y="0"/>
                  </a:lnTo>
                  <a:lnTo>
                    <a:pt x="0" y="95250"/>
                  </a:lnTo>
                  <a:close/>
                </a:path>
              </a:pathLst>
            </a:custGeom>
            <a:solidFill>
              <a:srgbClr val="CC3300"/>
            </a:solidFill>
          </p:spPr>
          <p:txBody>
            <a:bodyPr wrap="square" lIns="0" tIns="0" rIns="0" bIns="0" rtlCol="0"/>
            <a:lstStyle/>
            <a:p>
              <a:endParaRPr/>
            </a:p>
          </p:txBody>
        </p:sp>
        <p:sp>
          <p:nvSpPr>
            <p:cNvPr id="52" name="object 52"/>
            <p:cNvSpPr/>
            <p:nvPr/>
          </p:nvSpPr>
          <p:spPr>
            <a:xfrm>
              <a:off x="6777977" y="3806189"/>
              <a:ext cx="17145" cy="443230"/>
            </a:xfrm>
            <a:custGeom>
              <a:avLst/>
              <a:gdLst/>
              <a:ahLst/>
              <a:cxnLst/>
              <a:rect l="l" t="t" r="r" b="b"/>
              <a:pathLst>
                <a:path w="17145" h="443229">
                  <a:moveTo>
                    <a:pt x="16776" y="0"/>
                  </a:moveTo>
                  <a:lnTo>
                    <a:pt x="8394" y="0"/>
                  </a:lnTo>
                  <a:lnTo>
                    <a:pt x="12" y="0"/>
                  </a:lnTo>
                  <a:lnTo>
                    <a:pt x="0" y="442722"/>
                  </a:lnTo>
                  <a:lnTo>
                    <a:pt x="16776" y="442722"/>
                  </a:lnTo>
                  <a:lnTo>
                    <a:pt x="16776" y="0"/>
                  </a:lnTo>
                  <a:close/>
                </a:path>
              </a:pathLst>
            </a:custGeom>
            <a:solidFill>
              <a:srgbClr val="000000"/>
            </a:solidFill>
          </p:spPr>
          <p:txBody>
            <a:bodyPr wrap="square" lIns="0" tIns="0" rIns="0" bIns="0" rtlCol="0"/>
            <a:lstStyle/>
            <a:p>
              <a:endParaRPr/>
            </a:p>
          </p:txBody>
        </p:sp>
        <p:sp>
          <p:nvSpPr>
            <p:cNvPr id="53" name="object 53"/>
            <p:cNvSpPr/>
            <p:nvPr/>
          </p:nvSpPr>
          <p:spPr>
            <a:xfrm>
              <a:off x="6986777" y="3694176"/>
              <a:ext cx="24130" cy="121285"/>
            </a:xfrm>
            <a:custGeom>
              <a:avLst/>
              <a:gdLst/>
              <a:ahLst/>
              <a:cxnLst/>
              <a:rect l="l" t="t" r="r" b="b"/>
              <a:pathLst>
                <a:path w="24129" h="121285">
                  <a:moveTo>
                    <a:pt x="23622" y="121158"/>
                  </a:moveTo>
                  <a:lnTo>
                    <a:pt x="23622" y="0"/>
                  </a:lnTo>
                  <a:lnTo>
                    <a:pt x="0" y="0"/>
                  </a:lnTo>
                  <a:lnTo>
                    <a:pt x="0" y="121158"/>
                  </a:lnTo>
                  <a:lnTo>
                    <a:pt x="23622" y="121158"/>
                  </a:lnTo>
                  <a:close/>
                </a:path>
              </a:pathLst>
            </a:custGeom>
            <a:solidFill>
              <a:srgbClr val="CC3300"/>
            </a:solidFill>
          </p:spPr>
          <p:txBody>
            <a:bodyPr wrap="square" lIns="0" tIns="0" rIns="0" bIns="0" rtlCol="0"/>
            <a:lstStyle/>
            <a:p>
              <a:endParaRPr/>
            </a:p>
          </p:txBody>
        </p:sp>
        <p:sp>
          <p:nvSpPr>
            <p:cNvPr id="54" name="object 54"/>
            <p:cNvSpPr/>
            <p:nvPr/>
          </p:nvSpPr>
          <p:spPr>
            <a:xfrm>
              <a:off x="6786372" y="3806189"/>
              <a:ext cx="434340" cy="17780"/>
            </a:xfrm>
            <a:custGeom>
              <a:avLst/>
              <a:gdLst/>
              <a:ahLst/>
              <a:cxnLst/>
              <a:rect l="l" t="t" r="r" b="b"/>
              <a:pathLst>
                <a:path w="434340" h="17779">
                  <a:moveTo>
                    <a:pt x="434340" y="0"/>
                  </a:moveTo>
                  <a:lnTo>
                    <a:pt x="425958" y="0"/>
                  </a:lnTo>
                  <a:lnTo>
                    <a:pt x="0" y="0"/>
                  </a:lnTo>
                  <a:lnTo>
                    <a:pt x="0" y="17526"/>
                  </a:lnTo>
                  <a:lnTo>
                    <a:pt x="425958" y="17526"/>
                  </a:lnTo>
                  <a:lnTo>
                    <a:pt x="434340" y="17526"/>
                  </a:lnTo>
                  <a:lnTo>
                    <a:pt x="434340" y="0"/>
                  </a:lnTo>
                  <a:close/>
                </a:path>
              </a:pathLst>
            </a:custGeom>
            <a:solidFill>
              <a:srgbClr val="000000"/>
            </a:solidFill>
          </p:spPr>
          <p:txBody>
            <a:bodyPr wrap="square" lIns="0" tIns="0" rIns="0" bIns="0" rtlCol="0"/>
            <a:lstStyle/>
            <a:p>
              <a:endParaRPr/>
            </a:p>
          </p:txBody>
        </p:sp>
        <p:sp>
          <p:nvSpPr>
            <p:cNvPr id="55" name="object 55"/>
            <p:cNvSpPr/>
            <p:nvPr/>
          </p:nvSpPr>
          <p:spPr>
            <a:xfrm>
              <a:off x="6560820" y="3665981"/>
              <a:ext cx="24765" cy="363220"/>
            </a:xfrm>
            <a:custGeom>
              <a:avLst/>
              <a:gdLst/>
              <a:ahLst/>
              <a:cxnLst/>
              <a:rect l="l" t="t" r="r" b="b"/>
              <a:pathLst>
                <a:path w="24765" h="363220">
                  <a:moveTo>
                    <a:pt x="24384" y="241554"/>
                  </a:moveTo>
                  <a:lnTo>
                    <a:pt x="0" y="241554"/>
                  </a:lnTo>
                  <a:lnTo>
                    <a:pt x="0" y="362712"/>
                  </a:lnTo>
                  <a:lnTo>
                    <a:pt x="24384" y="362712"/>
                  </a:lnTo>
                  <a:lnTo>
                    <a:pt x="24384" y="241554"/>
                  </a:lnTo>
                  <a:close/>
                </a:path>
                <a:path w="24765" h="363220">
                  <a:moveTo>
                    <a:pt x="24384" y="0"/>
                  </a:moveTo>
                  <a:lnTo>
                    <a:pt x="0" y="0"/>
                  </a:lnTo>
                  <a:lnTo>
                    <a:pt x="0" y="120396"/>
                  </a:lnTo>
                  <a:lnTo>
                    <a:pt x="24384" y="120396"/>
                  </a:lnTo>
                  <a:lnTo>
                    <a:pt x="24384" y="0"/>
                  </a:lnTo>
                  <a:close/>
                </a:path>
              </a:pathLst>
            </a:custGeom>
            <a:solidFill>
              <a:srgbClr val="CC3300"/>
            </a:solidFill>
          </p:spPr>
          <p:txBody>
            <a:bodyPr wrap="square" lIns="0" tIns="0" rIns="0" bIns="0" rtlCol="0"/>
            <a:lstStyle/>
            <a:p>
              <a:endParaRPr/>
            </a:p>
          </p:txBody>
        </p:sp>
        <p:sp>
          <p:nvSpPr>
            <p:cNvPr id="56" name="object 56"/>
            <p:cNvSpPr/>
            <p:nvPr/>
          </p:nvSpPr>
          <p:spPr>
            <a:xfrm>
              <a:off x="6777990" y="4232147"/>
              <a:ext cx="443230" cy="17145"/>
            </a:xfrm>
            <a:custGeom>
              <a:avLst/>
              <a:gdLst/>
              <a:ahLst/>
              <a:cxnLst/>
              <a:rect l="l" t="t" r="r" b="b"/>
              <a:pathLst>
                <a:path w="443229" h="17145">
                  <a:moveTo>
                    <a:pt x="442722" y="0"/>
                  </a:moveTo>
                  <a:lnTo>
                    <a:pt x="434340" y="0"/>
                  </a:lnTo>
                  <a:lnTo>
                    <a:pt x="8382" y="0"/>
                  </a:lnTo>
                  <a:lnTo>
                    <a:pt x="0" y="0"/>
                  </a:lnTo>
                  <a:lnTo>
                    <a:pt x="0" y="16764"/>
                  </a:lnTo>
                  <a:lnTo>
                    <a:pt x="8382" y="16764"/>
                  </a:lnTo>
                  <a:lnTo>
                    <a:pt x="434340" y="16764"/>
                  </a:lnTo>
                  <a:lnTo>
                    <a:pt x="442722" y="16764"/>
                  </a:lnTo>
                  <a:lnTo>
                    <a:pt x="442722" y="0"/>
                  </a:lnTo>
                  <a:close/>
                </a:path>
              </a:pathLst>
            </a:custGeom>
            <a:solidFill>
              <a:srgbClr val="000000"/>
            </a:solidFill>
          </p:spPr>
          <p:txBody>
            <a:bodyPr wrap="square" lIns="0" tIns="0" rIns="0" bIns="0" rtlCol="0"/>
            <a:lstStyle/>
            <a:p>
              <a:endParaRPr/>
            </a:p>
          </p:txBody>
        </p:sp>
        <p:sp>
          <p:nvSpPr>
            <p:cNvPr id="57" name="object 57"/>
            <p:cNvSpPr/>
            <p:nvPr/>
          </p:nvSpPr>
          <p:spPr>
            <a:xfrm>
              <a:off x="7376922" y="3979925"/>
              <a:ext cx="96520" cy="1771650"/>
            </a:xfrm>
            <a:custGeom>
              <a:avLst/>
              <a:gdLst/>
              <a:ahLst/>
              <a:cxnLst/>
              <a:rect l="l" t="t" r="r" b="b"/>
              <a:pathLst>
                <a:path w="96520" h="1771650">
                  <a:moveTo>
                    <a:pt x="96012" y="0"/>
                  </a:moveTo>
                  <a:lnTo>
                    <a:pt x="0" y="0"/>
                  </a:lnTo>
                  <a:lnTo>
                    <a:pt x="0" y="48006"/>
                  </a:lnTo>
                  <a:lnTo>
                    <a:pt x="0" y="1723644"/>
                  </a:lnTo>
                  <a:lnTo>
                    <a:pt x="0" y="1771650"/>
                  </a:lnTo>
                  <a:lnTo>
                    <a:pt x="96012" y="1771650"/>
                  </a:lnTo>
                  <a:lnTo>
                    <a:pt x="96012" y="1723644"/>
                  </a:lnTo>
                  <a:lnTo>
                    <a:pt x="96012" y="48006"/>
                  </a:lnTo>
                  <a:lnTo>
                    <a:pt x="96012" y="0"/>
                  </a:lnTo>
                  <a:close/>
                </a:path>
              </a:pathLst>
            </a:custGeom>
            <a:solidFill>
              <a:srgbClr val="0F17FF"/>
            </a:solidFill>
          </p:spPr>
          <p:txBody>
            <a:bodyPr wrap="square" lIns="0" tIns="0" rIns="0" bIns="0" rtlCol="0"/>
            <a:lstStyle/>
            <a:p>
              <a:endParaRPr/>
            </a:p>
          </p:txBody>
        </p:sp>
        <p:sp>
          <p:nvSpPr>
            <p:cNvPr id="58" name="object 58"/>
            <p:cNvSpPr/>
            <p:nvPr/>
          </p:nvSpPr>
          <p:spPr>
            <a:xfrm>
              <a:off x="6047994" y="4636007"/>
              <a:ext cx="196850" cy="171450"/>
            </a:xfrm>
            <a:custGeom>
              <a:avLst/>
              <a:gdLst/>
              <a:ahLst/>
              <a:cxnLst/>
              <a:rect l="l" t="t" r="r" b="b"/>
              <a:pathLst>
                <a:path w="196850" h="171450">
                  <a:moveTo>
                    <a:pt x="0" y="171450"/>
                  </a:moveTo>
                  <a:lnTo>
                    <a:pt x="98298" y="0"/>
                  </a:lnTo>
                  <a:lnTo>
                    <a:pt x="196596" y="170687"/>
                  </a:lnTo>
                </a:path>
                <a:path w="196850" h="171450">
                  <a:moveTo>
                    <a:pt x="0" y="171450"/>
                  </a:moveTo>
                  <a:lnTo>
                    <a:pt x="196596" y="171450"/>
                  </a:lnTo>
                </a:path>
              </a:pathLst>
            </a:custGeom>
            <a:ln w="3175">
              <a:solidFill>
                <a:srgbClr val="000000"/>
              </a:solidFill>
            </a:ln>
          </p:spPr>
          <p:txBody>
            <a:bodyPr wrap="square" lIns="0" tIns="0" rIns="0" bIns="0" rtlCol="0"/>
            <a:lstStyle/>
            <a:p>
              <a:endParaRPr/>
            </a:p>
          </p:txBody>
        </p:sp>
        <p:sp>
          <p:nvSpPr>
            <p:cNvPr id="59" name="object 59"/>
            <p:cNvSpPr/>
            <p:nvPr/>
          </p:nvSpPr>
          <p:spPr>
            <a:xfrm>
              <a:off x="6840474" y="3838955"/>
              <a:ext cx="360425" cy="198120"/>
            </a:xfrm>
            <a:prstGeom prst="rect">
              <a:avLst/>
            </a:prstGeom>
            <a:blipFill>
              <a:blip r:embed="rId6" cstate="print"/>
              <a:stretch>
                <a:fillRect/>
              </a:stretch>
            </a:blipFill>
          </p:spPr>
          <p:txBody>
            <a:bodyPr wrap="square" lIns="0" tIns="0" rIns="0" bIns="0" rtlCol="0"/>
            <a:lstStyle/>
            <a:p>
              <a:endParaRPr/>
            </a:p>
          </p:txBody>
        </p:sp>
        <p:sp>
          <p:nvSpPr>
            <p:cNvPr id="60" name="object 60"/>
            <p:cNvSpPr/>
            <p:nvPr/>
          </p:nvSpPr>
          <p:spPr>
            <a:xfrm>
              <a:off x="6125718" y="4005833"/>
              <a:ext cx="43180" cy="44450"/>
            </a:xfrm>
            <a:custGeom>
              <a:avLst/>
              <a:gdLst/>
              <a:ahLst/>
              <a:cxnLst/>
              <a:rect l="l" t="t" r="r" b="b"/>
              <a:pathLst>
                <a:path w="43179" h="44450">
                  <a:moveTo>
                    <a:pt x="42672" y="22860"/>
                  </a:moveTo>
                  <a:lnTo>
                    <a:pt x="21335" y="0"/>
                  </a:lnTo>
                  <a:lnTo>
                    <a:pt x="16763" y="762"/>
                  </a:lnTo>
                  <a:lnTo>
                    <a:pt x="9143" y="3810"/>
                  </a:lnTo>
                  <a:lnTo>
                    <a:pt x="3048" y="9905"/>
                  </a:lnTo>
                  <a:lnTo>
                    <a:pt x="0" y="17525"/>
                  </a:lnTo>
                  <a:lnTo>
                    <a:pt x="0" y="26669"/>
                  </a:lnTo>
                  <a:lnTo>
                    <a:pt x="3048" y="34289"/>
                  </a:lnTo>
                  <a:lnTo>
                    <a:pt x="9143" y="40386"/>
                  </a:lnTo>
                  <a:lnTo>
                    <a:pt x="16763" y="43433"/>
                  </a:lnTo>
                  <a:lnTo>
                    <a:pt x="21335" y="44195"/>
                  </a:lnTo>
                  <a:lnTo>
                    <a:pt x="25146" y="43433"/>
                  </a:lnTo>
                  <a:lnTo>
                    <a:pt x="32765" y="40386"/>
                  </a:lnTo>
                  <a:lnTo>
                    <a:pt x="38861" y="34289"/>
                  </a:lnTo>
                  <a:lnTo>
                    <a:pt x="41909" y="26669"/>
                  </a:lnTo>
                  <a:lnTo>
                    <a:pt x="42672" y="22860"/>
                  </a:lnTo>
                </a:path>
              </a:pathLst>
            </a:custGeom>
            <a:ln w="3175">
              <a:solidFill>
                <a:srgbClr val="000000"/>
              </a:solidFill>
            </a:ln>
          </p:spPr>
          <p:txBody>
            <a:bodyPr wrap="square" lIns="0" tIns="0" rIns="0" bIns="0" rtlCol="0"/>
            <a:lstStyle/>
            <a:p>
              <a:endParaRPr/>
            </a:p>
          </p:txBody>
        </p:sp>
        <p:sp>
          <p:nvSpPr>
            <p:cNvPr id="61" name="object 61"/>
            <p:cNvSpPr/>
            <p:nvPr/>
          </p:nvSpPr>
          <p:spPr>
            <a:xfrm>
              <a:off x="6048756" y="4636007"/>
              <a:ext cx="196850" cy="171450"/>
            </a:xfrm>
            <a:custGeom>
              <a:avLst/>
              <a:gdLst/>
              <a:ahLst/>
              <a:cxnLst/>
              <a:rect l="l" t="t" r="r" b="b"/>
              <a:pathLst>
                <a:path w="196850" h="171450">
                  <a:moveTo>
                    <a:pt x="196596" y="171450"/>
                  </a:moveTo>
                  <a:lnTo>
                    <a:pt x="98298" y="0"/>
                  </a:lnTo>
                  <a:lnTo>
                    <a:pt x="0" y="171450"/>
                  </a:lnTo>
                  <a:lnTo>
                    <a:pt x="196596" y="171450"/>
                  </a:lnTo>
                  <a:close/>
                </a:path>
              </a:pathLst>
            </a:custGeom>
            <a:solidFill>
              <a:srgbClr val="000000"/>
            </a:solidFill>
          </p:spPr>
          <p:txBody>
            <a:bodyPr wrap="square" lIns="0" tIns="0" rIns="0" bIns="0" rtlCol="0"/>
            <a:lstStyle/>
            <a:p>
              <a:endParaRPr/>
            </a:p>
          </p:txBody>
        </p:sp>
        <p:sp>
          <p:nvSpPr>
            <p:cNvPr id="62" name="object 62"/>
            <p:cNvSpPr/>
            <p:nvPr/>
          </p:nvSpPr>
          <p:spPr>
            <a:xfrm>
              <a:off x="6048756" y="4636007"/>
              <a:ext cx="196850" cy="171450"/>
            </a:xfrm>
            <a:custGeom>
              <a:avLst/>
              <a:gdLst/>
              <a:ahLst/>
              <a:cxnLst/>
              <a:rect l="l" t="t" r="r" b="b"/>
              <a:pathLst>
                <a:path w="196850" h="171450">
                  <a:moveTo>
                    <a:pt x="196596" y="171450"/>
                  </a:moveTo>
                  <a:lnTo>
                    <a:pt x="98298" y="0"/>
                  </a:lnTo>
                  <a:lnTo>
                    <a:pt x="0" y="171450"/>
                  </a:lnTo>
                  <a:lnTo>
                    <a:pt x="196596" y="171450"/>
                  </a:lnTo>
                </a:path>
              </a:pathLst>
            </a:custGeom>
            <a:ln w="3175">
              <a:solidFill>
                <a:srgbClr val="000000"/>
              </a:solidFill>
            </a:ln>
          </p:spPr>
          <p:txBody>
            <a:bodyPr wrap="square" lIns="0" tIns="0" rIns="0" bIns="0" rtlCol="0"/>
            <a:lstStyle/>
            <a:p>
              <a:endParaRPr/>
            </a:p>
          </p:txBody>
        </p:sp>
        <p:sp>
          <p:nvSpPr>
            <p:cNvPr id="63" name="object 63"/>
            <p:cNvSpPr/>
            <p:nvPr/>
          </p:nvSpPr>
          <p:spPr>
            <a:xfrm>
              <a:off x="6098286" y="3307842"/>
              <a:ext cx="96520" cy="1328420"/>
            </a:xfrm>
            <a:custGeom>
              <a:avLst/>
              <a:gdLst/>
              <a:ahLst/>
              <a:cxnLst/>
              <a:rect l="l" t="t" r="r" b="b"/>
              <a:pathLst>
                <a:path w="96520" h="1328420">
                  <a:moveTo>
                    <a:pt x="96012" y="1328166"/>
                  </a:moveTo>
                  <a:lnTo>
                    <a:pt x="96012" y="0"/>
                  </a:lnTo>
                  <a:lnTo>
                    <a:pt x="0" y="0"/>
                  </a:lnTo>
                  <a:lnTo>
                    <a:pt x="0" y="1328166"/>
                  </a:lnTo>
                  <a:close/>
                </a:path>
              </a:pathLst>
            </a:custGeom>
            <a:solidFill>
              <a:srgbClr val="CC3300"/>
            </a:solidFill>
          </p:spPr>
          <p:txBody>
            <a:bodyPr wrap="square" lIns="0" tIns="0" rIns="0" bIns="0" rtlCol="0"/>
            <a:lstStyle/>
            <a:p>
              <a:endParaRPr/>
            </a:p>
          </p:txBody>
        </p:sp>
        <p:sp>
          <p:nvSpPr>
            <p:cNvPr id="64" name="object 64"/>
            <p:cNvSpPr/>
            <p:nvPr/>
          </p:nvSpPr>
          <p:spPr>
            <a:xfrm>
              <a:off x="6785610" y="2534411"/>
              <a:ext cx="1918970" cy="5080"/>
            </a:xfrm>
            <a:custGeom>
              <a:avLst/>
              <a:gdLst/>
              <a:ahLst/>
              <a:cxnLst/>
              <a:rect l="l" t="t" r="r" b="b"/>
              <a:pathLst>
                <a:path w="1918970" h="5080">
                  <a:moveTo>
                    <a:pt x="1918716" y="0"/>
                  </a:moveTo>
                  <a:lnTo>
                    <a:pt x="0" y="0"/>
                  </a:lnTo>
                  <a:lnTo>
                    <a:pt x="0" y="2286"/>
                  </a:lnTo>
                  <a:lnTo>
                    <a:pt x="0" y="4572"/>
                  </a:lnTo>
                  <a:lnTo>
                    <a:pt x="1918716" y="4572"/>
                  </a:lnTo>
                  <a:lnTo>
                    <a:pt x="1918716" y="2286"/>
                  </a:lnTo>
                  <a:lnTo>
                    <a:pt x="1918716" y="0"/>
                  </a:lnTo>
                  <a:close/>
                </a:path>
              </a:pathLst>
            </a:custGeom>
            <a:solidFill>
              <a:srgbClr val="000000"/>
            </a:solidFill>
          </p:spPr>
          <p:txBody>
            <a:bodyPr wrap="square" lIns="0" tIns="0" rIns="0" bIns="0" rtlCol="0"/>
            <a:lstStyle/>
            <a:p>
              <a:endParaRPr/>
            </a:p>
          </p:txBody>
        </p:sp>
        <p:sp>
          <p:nvSpPr>
            <p:cNvPr id="65" name="object 65"/>
            <p:cNvSpPr/>
            <p:nvPr/>
          </p:nvSpPr>
          <p:spPr>
            <a:xfrm>
              <a:off x="6785610" y="2532125"/>
              <a:ext cx="1918970" cy="5080"/>
            </a:xfrm>
            <a:custGeom>
              <a:avLst/>
              <a:gdLst/>
              <a:ahLst/>
              <a:cxnLst/>
              <a:rect l="l" t="t" r="r" b="b"/>
              <a:pathLst>
                <a:path w="1918970" h="5080">
                  <a:moveTo>
                    <a:pt x="1918716" y="4572"/>
                  </a:moveTo>
                  <a:lnTo>
                    <a:pt x="1918716" y="0"/>
                  </a:lnTo>
                  <a:lnTo>
                    <a:pt x="0" y="0"/>
                  </a:lnTo>
                  <a:lnTo>
                    <a:pt x="0" y="4572"/>
                  </a:lnTo>
                  <a:lnTo>
                    <a:pt x="1918716" y="4572"/>
                  </a:lnTo>
                  <a:close/>
                </a:path>
              </a:pathLst>
            </a:custGeom>
            <a:solidFill>
              <a:srgbClr val="050505"/>
            </a:solidFill>
          </p:spPr>
          <p:txBody>
            <a:bodyPr wrap="square" lIns="0" tIns="0" rIns="0" bIns="0" rtlCol="0"/>
            <a:lstStyle/>
            <a:p>
              <a:endParaRPr/>
            </a:p>
          </p:txBody>
        </p:sp>
        <p:sp>
          <p:nvSpPr>
            <p:cNvPr id="66" name="object 66"/>
            <p:cNvSpPr/>
            <p:nvPr/>
          </p:nvSpPr>
          <p:spPr>
            <a:xfrm>
              <a:off x="6785610" y="2529839"/>
              <a:ext cx="1918970" cy="5080"/>
            </a:xfrm>
            <a:custGeom>
              <a:avLst/>
              <a:gdLst/>
              <a:ahLst/>
              <a:cxnLst/>
              <a:rect l="l" t="t" r="r" b="b"/>
              <a:pathLst>
                <a:path w="1918970" h="5080">
                  <a:moveTo>
                    <a:pt x="1918716" y="4572"/>
                  </a:moveTo>
                  <a:lnTo>
                    <a:pt x="1918716" y="0"/>
                  </a:lnTo>
                  <a:lnTo>
                    <a:pt x="0" y="0"/>
                  </a:lnTo>
                  <a:lnTo>
                    <a:pt x="0" y="4572"/>
                  </a:lnTo>
                  <a:lnTo>
                    <a:pt x="1918716" y="4572"/>
                  </a:lnTo>
                  <a:close/>
                </a:path>
              </a:pathLst>
            </a:custGeom>
            <a:solidFill>
              <a:srgbClr val="0A0A0A"/>
            </a:solidFill>
          </p:spPr>
          <p:txBody>
            <a:bodyPr wrap="square" lIns="0" tIns="0" rIns="0" bIns="0" rtlCol="0"/>
            <a:lstStyle/>
            <a:p>
              <a:endParaRPr/>
            </a:p>
          </p:txBody>
        </p:sp>
        <p:sp>
          <p:nvSpPr>
            <p:cNvPr id="67" name="object 67"/>
            <p:cNvSpPr/>
            <p:nvPr/>
          </p:nvSpPr>
          <p:spPr>
            <a:xfrm>
              <a:off x="6785610" y="2527553"/>
              <a:ext cx="1918970" cy="5080"/>
            </a:xfrm>
            <a:custGeom>
              <a:avLst/>
              <a:gdLst/>
              <a:ahLst/>
              <a:cxnLst/>
              <a:rect l="l" t="t" r="r" b="b"/>
              <a:pathLst>
                <a:path w="1918970" h="5080">
                  <a:moveTo>
                    <a:pt x="1918716" y="4571"/>
                  </a:moveTo>
                  <a:lnTo>
                    <a:pt x="1918716" y="0"/>
                  </a:lnTo>
                  <a:lnTo>
                    <a:pt x="0" y="0"/>
                  </a:lnTo>
                  <a:lnTo>
                    <a:pt x="0" y="4572"/>
                  </a:lnTo>
                  <a:lnTo>
                    <a:pt x="1918716" y="4571"/>
                  </a:lnTo>
                  <a:close/>
                </a:path>
              </a:pathLst>
            </a:custGeom>
            <a:solidFill>
              <a:srgbClr val="0F0F0F"/>
            </a:solidFill>
          </p:spPr>
          <p:txBody>
            <a:bodyPr wrap="square" lIns="0" tIns="0" rIns="0" bIns="0" rtlCol="0"/>
            <a:lstStyle/>
            <a:p>
              <a:endParaRPr/>
            </a:p>
          </p:txBody>
        </p:sp>
        <p:sp>
          <p:nvSpPr>
            <p:cNvPr id="68" name="object 68"/>
            <p:cNvSpPr/>
            <p:nvPr/>
          </p:nvSpPr>
          <p:spPr>
            <a:xfrm>
              <a:off x="6785610" y="2526030"/>
              <a:ext cx="1918970" cy="3810"/>
            </a:xfrm>
            <a:custGeom>
              <a:avLst/>
              <a:gdLst/>
              <a:ahLst/>
              <a:cxnLst/>
              <a:rect l="l" t="t" r="r" b="b"/>
              <a:pathLst>
                <a:path w="1918970" h="3810">
                  <a:moveTo>
                    <a:pt x="1918716" y="3809"/>
                  </a:moveTo>
                  <a:lnTo>
                    <a:pt x="1918716" y="0"/>
                  </a:lnTo>
                  <a:lnTo>
                    <a:pt x="0" y="0"/>
                  </a:lnTo>
                  <a:lnTo>
                    <a:pt x="0" y="3810"/>
                  </a:lnTo>
                  <a:lnTo>
                    <a:pt x="1918716" y="3809"/>
                  </a:lnTo>
                  <a:close/>
                </a:path>
              </a:pathLst>
            </a:custGeom>
            <a:solidFill>
              <a:srgbClr val="141414"/>
            </a:solidFill>
          </p:spPr>
          <p:txBody>
            <a:bodyPr wrap="square" lIns="0" tIns="0" rIns="0" bIns="0" rtlCol="0"/>
            <a:lstStyle/>
            <a:p>
              <a:endParaRPr/>
            </a:p>
          </p:txBody>
        </p:sp>
        <p:sp>
          <p:nvSpPr>
            <p:cNvPr id="69" name="object 69"/>
            <p:cNvSpPr/>
            <p:nvPr/>
          </p:nvSpPr>
          <p:spPr>
            <a:xfrm>
              <a:off x="6785610" y="2523744"/>
              <a:ext cx="1918970" cy="3810"/>
            </a:xfrm>
            <a:custGeom>
              <a:avLst/>
              <a:gdLst/>
              <a:ahLst/>
              <a:cxnLst/>
              <a:rect l="l" t="t" r="r" b="b"/>
              <a:pathLst>
                <a:path w="1918970" h="3810">
                  <a:moveTo>
                    <a:pt x="1918716" y="3810"/>
                  </a:moveTo>
                  <a:lnTo>
                    <a:pt x="1918716" y="0"/>
                  </a:lnTo>
                  <a:lnTo>
                    <a:pt x="0" y="0"/>
                  </a:lnTo>
                  <a:lnTo>
                    <a:pt x="0" y="3810"/>
                  </a:lnTo>
                  <a:lnTo>
                    <a:pt x="1918716" y="3810"/>
                  </a:lnTo>
                  <a:close/>
                </a:path>
              </a:pathLst>
            </a:custGeom>
            <a:solidFill>
              <a:srgbClr val="191919"/>
            </a:solidFill>
          </p:spPr>
          <p:txBody>
            <a:bodyPr wrap="square" lIns="0" tIns="0" rIns="0" bIns="0" rtlCol="0"/>
            <a:lstStyle/>
            <a:p>
              <a:endParaRPr/>
            </a:p>
          </p:txBody>
        </p:sp>
        <p:sp>
          <p:nvSpPr>
            <p:cNvPr id="70" name="object 70"/>
            <p:cNvSpPr/>
            <p:nvPr/>
          </p:nvSpPr>
          <p:spPr>
            <a:xfrm>
              <a:off x="6785610" y="2522219"/>
              <a:ext cx="1918970" cy="3810"/>
            </a:xfrm>
            <a:custGeom>
              <a:avLst/>
              <a:gdLst/>
              <a:ahLst/>
              <a:cxnLst/>
              <a:rect l="l" t="t" r="r" b="b"/>
              <a:pathLst>
                <a:path w="1918970" h="3810">
                  <a:moveTo>
                    <a:pt x="1918716" y="3810"/>
                  </a:moveTo>
                  <a:lnTo>
                    <a:pt x="1918716" y="0"/>
                  </a:lnTo>
                  <a:lnTo>
                    <a:pt x="0" y="0"/>
                  </a:lnTo>
                  <a:lnTo>
                    <a:pt x="0" y="3810"/>
                  </a:lnTo>
                  <a:lnTo>
                    <a:pt x="1918716" y="3810"/>
                  </a:lnTo>
                  <a:close/>
                </a:path>
              </a:pathLst>
            </a:custGeom>
            <a:solidFill>
              <a:srgbClr val="1F1F1F"/>
            </a:solidFill>
          </p:spPr>
          <p:txBody>
            <a:bodyPr wrap="square" lIns="0" tIns="0" rIns="0" bIns="0" rtlCol="0"/>
            <a:lstStyle/>
            <a:p>
              <a:endParaRPr/>
            </a:p>
          </p:txBody>
        </p:sp>
        <p:sp>
          <p:nvSpPr>
            <p:cNvPr id="71" name="object 71"/>
            <p:cNvSpPr/>
            <p:nvPr/>
          </p:nvSpPr>
          <p:spPr>
            <a:xfrm>
              <a:off x="6785610" y="2519933"/>
              <a:ext cx="1918970" cy="3810"/>
            </a:xfrm>
            <a:custGeom>
              <a:avLst/>
              <a:gdLst/>
              <a:ahLst/>
              <a:cxnLst/>
              <a:rect l="l" t="t" r="r" b="b"/>
              <a:pathLst>
                <a:path w="1918970" h="3810">
                  <a:moveTo>
                    <a:pt x="1918716" y="3809"/>
                  </a:moveTo>
                  <a:lnTo>
                    <a:pt x="1918716" y="0"/>
                  </a:lnTo>
                  <a:lnTo>
                    <a:pt x="0" y="0"/>
                  </a:lnTo>
                  <a:lnTo>
                    <a:pt x="0" y="3810"/>
                  </a:lnTo>
                  <a:lnTo>
                    <a:pt x="1918716" y="3809"/>
                  </a:lnTo>
                  <a:close/>
                </a:path>
              </a:pathLst>
            </a:custGeom>
            <a:solidFill>
              <a:srgbClr val="242424"/>
            </a:solidFill>
          </p:spPr>
          <p:txBody>
            <a:bodyPr wrap="square" lIns="0" tIns="0" rIns="0" bIns="0" rtlCol="0"/>
            <a:lstStyle/>
            <a:p>
              <a:endParaRPr/>
            </a:p>
          </p:txBody>
        </p:sp>
        <p:sp>
          <p:nvSpPr>
            <p:cNvPr id="72" name="object 72"/>
            <p:cNvSpPr/>
            <p:nvPr/>
          </p:nvSpPr>
          <p:spPr>
            <a:xfrm>
              <a:off x="6785610" y="2517647"/>
              <a:ext cx="1918970" cy="5080"/>
            </a:xfrm>
            <a:custGeom>
              <a:avLst/>
              <a:gdLst/>
              <a:ahLst/>
              <a:cxnLst/>
              <a:rect l="l" t="t" r="r" b="b"/>
              <a:pathLst>
                <a:path w="1918970" h="5080">
                  <a:moveTo>
                    <a:pt x="1918716" y="4572"/>
                  </a:moveTo>
                  <a:lnTo>
                    <a:pt x="1918716" y="0"/>
                  </a:lnTo>
                  <a:lnTo>
                    <a:pt x="0" y="0"/>
                  </a:lnTo>
                  <a:lnTo>
                    <a:pt x="0" y="4572"/>
                  </a:lnTo>
                  <a:lnTo>
                    <a:pt x="1918716" y="4572"/>
                  </a:lnTo>
                  <a:close/>
                </a:path>
              </a:pathLst>
            </a:custGeom>
            <a:solidFill>
              <a:srgbClr val="292929"/>
            </a:solidFill>
          </p:spPr>
          <p:txBody>
            <a:bodyPr wrap="square" lIns="0" tIns="0" rIns="0" bIns="0" rtlCol="0"/>
            <a:lstStyle/>
            <a:p>
              <a:endParaRPr/>
            </a:p>
          </p:txBody>
        </p:sp>
        <p:sp>
          <p:nvSpPr>
            <p:cNvPr id="73" name="object 73"/>
            <p:cNvSpPr/>
            <p:nvPr/>
          </p:nvSpPr>
          <p:spPr>
            <a:xfrm>
              <a:off x="6785610" y="2515361"/>
              <a:ext cx="1918970" cy="5080"/>
            </a:xfrm>
            <a:custGeom>
              <a:avLst/>
              <a:gdLst/>
              <a:ahLst/>
              <a:cxnLst/>
              <a:rect l="l" t="t" r="r" b="b"/>
              <a:pathLst>
                <a:path w="1918970" h="5080">
                  <a:moveTo>
                    <a:pt x="1918716" y="4572"/>
                  </a:moveTo>
                  <a:lnTo>
                    <a:pt x="1918716" y="0"/>
                  </a:lnTo>
                  <a:lnTo>
                    <a:pt x="0" y="0"/>
                  </a:lnTo>
                  <a:lnTo>
                    <a:pt x="0" y="4572"/>
                  </a:lnTo>
                  <a:lnTo>
                    <a:pt x="1918716" y="4572"/>
                  </a:lnTo>
                  <a:close/>
                </a:path>
              </a:pathLst>
            </a:custGeom>
            <a:solidFill>
              <a:srgbClr val="2E2E2E"/>
            </a:solidFill>
          </p:spPr>
          <p:txBody>
            <a:bodyPr wrap="square" lIns="0" tIns="0" rIns="0" bIns="0" rtlCol="0"/>
            <a:lstStyle/>
            <a:p>
              <a:endParaRPr/>
            </a:p>
          </p:txBody>
        </p:sp>
        <p:sp>
          <p:nvSpPr>
            <p:cNvPr id="74" name="object 74"/>
            <p:cNvSpPr/>
            <p:nvPr/>
          </p:nvSpPr>
          <p:spPr>
            <a:xfrm>
              <a:off x="6785610" y="2513075"/>
              <a:ext cx="1918970" cy="5080"/>
            </a:xfrm>
            <a:custGeom>
              <a:avLst/>
              <a:gdLst/>
              <a:ahLst/>
              <a:cxnLst/>
              <a:rect l="l" t="t" r="r" b="b"/>
              <a:pathLst>
                <a:path w="1918970" h="5080">
                  <a:moveTo>
                    <a:pt x="1918716" y="4572"/>
                  </a:moveTo>
                  <a:lnTo>
                    <a:pt x="1918716" y="0"/>
                  </a:lnTo>
                  <a:lnTo>
                    <a:pt x="0" y="0"/>
                  </a:lnTo>
                  <a:lnTo>
                    <a:pt x="0" y="4572"/>
                  </a:lnTo>
                  <a:lnTo>
                    <a:pt x="1918716" y="4572"/>
                  </a:lnTo>
                  <a:close/>
                </a:path>
              </a:pathLst>
            </a:custGeom>
            <a:solidFill>
              <a:srgbClr val="333333"/>
            </a:solidFill>
          </p:spPr>
          <p:txBody>
            <a:bodyPr wrap="square" lIns="0" tIns="0" rIns="0" bIns="0" rtlCol="0"/>
            <a:lstStyle/>
            <a:p>
              <a:endParaRPr/>
            </a:p>
          </p:txBody>
        </p:sp>
        <p:sp>
          <p:nvSpPr>
            <p:cNvPr id="75" name="object 75"/>
            <p:cNvSpPr/>
            <p:nvPr/>
          </p:nvSpPr>
          <p:spPr>
            <a:xfrm>
              <a:off x="6785610" y="2510789"/>
              <a:ext cx="1918970" cy="5080"/>
            </a:xfrm>
            <a:custGeom>
              <a:avLst/>
              <a:gdLst/>
              <a:ahLst/>
              <a:cxnLst/>
              <a:rect l="l" t="t" r="r" b="b"/>
              <a:pathLst>
                <a:path w="1918970" h="5080">
                  <a:moveTo>
                    <a:pt x="1918716" y="4572"/>
                  </a:moveTo>
                  <a:lnTo>
                    <a:pt x="1918716" y="0"/>
                  </a:lnTo>
                  <a:lnTo>
                    <a:pt x="0" y="0"/>
                  </a:lnTo>
                  <a:lnTo>
                    <a:pt x="0" y="4572"/>
                  </a:lnTo>
                  <a:lnTo>
                    <a:pt x="1918716" y="4572"/>
                  </a:lnTo>
                  <a:close/>
                </a:path>
              </a:pathLst>
            </a:custGeom>
            <a:solidFill>
              <a:srgbClr val="383838"/>
            </a:solidFill>
          </p:spPr>
          <p:txBody>
            <a:bodyPr wrap="square" lIns="0" tIns="0" rIns="0" bIns="0" rtlCol="0"/>
            <a:lstStyle/>
            <a:p>
              <a:endParaRPr/>
            </a:p>
          </p:txBody>
        </p:sp>
        <p:sp>
          <p:nvSpPr>
            <p:cNvPr id="76" name="object 76"/>
            <p:cNvSpPr/>
            <p:nvPr/>
          </p:nvSpPr>
          <p:spPr>
            <a:xfrm>
              <a:off x="6785610" y="2508503"/>
              <a:ext cx="1918970" cy="5080"/>
            </a:xfrm>
            <a:custGeom>
              <a:avLst/>
              <a:gdLst/>
              <a:ahLst/>
              <a:cxnLst/>
              <a:rect l="l" t="t" r="r" b="b"/>
              <a:pathLst>
                <a:path w="1918970" h="5080">
                  <a:moveTo>
                    <a:pt x="1918716" y="4571"/>
                  </a:moveTo>
                  <a:lnTo>
                    <a:pt x="1918716" y="0"/>
                  </a:lnTo>
                  <a:lnTo>
                    <a:pt x="0" y="0"/>
                  </a:lnTo>
                  <a:lnTo>
                    <a:pt x="0" y="4572"/>
                  </a:lnTo>
                  <a:lnTo>
                    <a:pt x="1918716" y="4571"/>
                  </a:lnTo>
                  <a:close/>
                </a:path>
              </a:pathLst>
            </a:custGeom>
            <a:solidFill>
              <a:srgbClr val="3D3D3D"/>
            </a:solidFill>
          </p:spPr>
          <p:txBody>
            <a:bodyPr wrap="square" lIns="0" tIns="0" rIns="0" bIns="0" rtlCol="0"/>
            <a:lstStyle/>
            <a:p>
              <a:endParaRPr/>
            </a:p>
          </p:txBody>
        </p:sp>
        <p:sp>
          <p:nvSpPr>
            <p:cNvPr id="77" name="object 77"/>
            <p:cNvSpPr/>
            <p:nvPr/>
          </p:nvSpPr>
          <p:spPr>
            <a:xfrm>
              <a:off x="6785610" y="2506980"/>
              <a:ext cx="1918970" cy="3810"/>
            </a:xfrm>
            <a:custGeom>
              <a:avLst/>
              <a:gdLst/>
              <a:ahLst/>
              <a:cxnLst/>
              <a:rect l="l" t="t" r="r" b="b"/>
              <a:pathLst>
                <a:path w="1918970" h="3810">
                  <a:moveTo>
                    <a:pt x="1918716" y="3809"/>
                  </a:moveTo>
                  <a:lnTo>
                    <a:pt x="1918716" y="0"/>
                  </a:lnTo>
                  <a:lnTo>
                    <a:pt x="0" y="0"/>
                  </a:lnTo>
                  <a:lnTo>
                    <a:pt x="0" y="3810"/>
                  </a:lnTo>
                  <a:lnTo>
                    <a:pt x="1918716" y="3809"/>
                  </a:lnTo>
                  <a:close/>
                </a:path>
              </a:pathLst>
            </a:custGeom>
            <a:solidFill>
              <a:srgbClr val="424242"/>
            </a:solidFill>
          </p:spPr>
          <p:txBody>
            <a:bodyPr wrap="square" lIns="0" tIns="0" rIns="0" bIns="0" rtlCol="0"/>
            <a:lstStyle/>
            <a:p>
              <a:endParaRPr/>
            </a:p>
          </p:txBody>
        </p:sp>
        <p:sp>
          <p:nvSpPr>
            <p:cNvPr id="78" name="object 78"/>
            <p:cNvSpPr/>
            <p:nvPr/>
          </p:nvSpPr>
          <p:spPr>
            <a:xfrm>
              <a:off x="6785610" y="2505455"/>
              <a:ext cx="1918970" cy="3175"/>
            </a:xfrm>
            <a:custGeom>
              <a:avLst/>
              <a:gdLst/>
              <a:ahLst/>
              <a:cxnLst/>
              <a:rect l="l" t="t" r="r" b="b"/>
              <a:pathLst>
                <a:path w="1918970" h="3175">
                  <a:moveTo>
                    <a:pt x="1918716" y="3047"/>
                  </a:moveTo>
                  <a:lnTo>
                    <a:pt x="1918716" y="0"/>
                  </a:lnTo>
                  <a:lnTo>
                    <a:pt x="0" y="0"/>
                  </a:lnTo>
                  <a:lnTo>
                    <a:pt x="0" y="3048"/>
                  </a:lnTo>
                  <a:lnTo>
                    <a:pt x="1918716" y="3047"/>
                  </a:lnTo>
                  <a:close/>
                </a:path>
              </a:pathLst>
            </a:custGeom>
            <a:solidFill>
              <a:srgbClr val="474747"/>
            </a:solidFill>
          </p:spPr>
          <p:txBody>
            <a:bodyPr wrap="square" lIns="0" tIns="0" rIns="0" bIns="0" rtlCol="0"/>
            <a:lstStyle/>
            <a:p>
              <a:endParaRPr/>
            </a:p>
          </p:txBody>
        </p:sp>
        <p:sp>
          <p:nvSpPr>
            <p:cNvPr id="79" name="object 79"/>
            <p:cNvSpPr/>
            <p:nvPr/>
          </p:nvSpPr>
          <p:spPr>
            <a:xfrm>
              <a:off x="6785610" y="2503169"/>
              <a:ext cx="1918970" cy="3810"/>
            </a:xfrm>
            <a:custGeom>
              <a:avLst/>
              <a:gdLst/>
              <a:ahLst/>
              <a:cxnLst/>
              <a:rect l="l" t="t" r="r" b="b"/>
              <a:pathLst>
                <a:path w="1918970" h="3810">
                  <a:moveTo>
                    <a:pt x="1918716" y="3810"/>
                  </a:moveTo>
                  <a:lnTo>
                    <a:pt x="1918716" y="0"/>
                  </a:lnTo>
                  <a:lnTo>
                    <a:pt x="0" y="0"/>
                  </a:lnTo>
                  <a:lnTo>
                    <a:pt x="0" y="3810"/>
                  </a:lnTo>
                  <a:lnTo>
                    <a:pt x="1918716" y="3810"/>
                  </a:lnTo>
                  <a:close/>
                </a:path>
              </a:pathLst>
            </a:custGeom>
            <a:solidFill>
              <a:srgbClr val="4C4C4C"/>
            </a:solidFill>
          </p:spPr>
          <p:txBody>
            <a:bodyPr wrap="square" lIns="0" tIns="0" rIns="0" bIns="0" rtlCol="0"/>
            <a:lstStyle/>
            <a:p>
              <a:endParaRPr/>
            </a:p>
          </p:txBody>
        </p:sp>
        <p:sp>
          <p:nvSpPr>
            <p:cNvPr id="80" name="object 80"/>
            <p:cNvSpPr/>
            <p:nvPr/>
          </p:nvSpPr>
          <p:spPr>
            <a:xfrm>
              <a:off x="6785610" y="2500883"/>
              <a:ext cx="1918970" cy="5080"/>
            </a:xfrm>
            <a:custGeom>
              <a:avLst/>
              <a:gdLst/>
              <a:ahLst/>
              <a:cxnLst/>
              <a:rect l="l" t="t" r="r" b="b"/>
              <a:pathLst>
                <a:path w="1918970" h="5080">
                  <a:moveTo>
                    <a:pt x="1918716" y="4571"/>
                  </a:moveTo>
                  <a:lnTo>
                    <a:pt x="1918716" y="0"/>
                  </a:lnTo>
                  <a:lnTo>
                    <a:pt x="0" y="0"/>
                  </a:lnTo>
                  <a:lnTo>
                    <a:pt x="0" y="4572"/>
                  </a:lnTo>
                  <a:lnTo>
                    <a:pt x="1918716" y="4571"/>
                  </a:lnTo>
                  <a:close/>
                </a:path>
              </a:pathLst>
            </a:custGeom>
            <a:solidFill>
              <a:srgbClr val="525252"/>
            </a:solidFill>
          </p:spPr>
          <p:txBody>
            <a:bodyPr wrap="square" lIns="0" tIns="0" rIns="0" bIns="0" rtlCol="0"/>
            <a:lstStyle/>
            <a:p>
              <a:endParaRPr/>
            </a:p>
          </p:txBody>
        </p:sp>
        <p:sp>
          <p:nvSpPr>
            <p:cNvPr id="81" name="object 81"/>
            <p:cNvSpPr/>
            <p:nvPr/>
          </p:nvSpPr>
          <p:spPr>
            <a:xfrm>
              <a:off x="6785610" y="2498597"/>
              <a:ext cx="1918970" cy="5080"/>
            </a:xfrm>
            <a:custGeom>
              <a:avLst/>
              <a:gdLst/>
              <a:ahLst/>
              <a:cxnLst/>
              <a:rect l="l" t="t" r="r" b="b"/>
              <a:pathLst>
                <a:path w="1918970" h="5080">
                  <a:moveTo>
                    <a:pt x="1918716" y="4572"/>
                  </a:moveTo>
                  <a:lnTo>
                    <a:pt x="1918716" y="0"/>
                  </a:lnTo>
                  <a:lnTo>
                    <a:pt x="0" y="0"/>
                  </a:lnTo>
                  <a:lnTo>
                    <a:pt x="0" y="4572"/>
                  </a:lnTo>
                  <a:lnTo>
                    <a:pt x="1918716" y="4572"/>
                  </a:lnTo>
                  <a:close/>
                </a:path>
              </a:pathLst>
            </a:custGeom>
            <a:solidFill>
              <a:srgbClr val="575757"/>
            </a:solidFill>
          </p:spPr>
          <p:txBody>
            <a:bodyPr wrap="square" lIns="0" tIns="0" rIns="0" bIns="0" rtlCol="0"/>
            <a:lstStyle/>
            <a:p>
              <a:endParaRPr/>
            </a:p>
          </p:txBody>
        </p:sp>
        <p:sp>
          <p:nvSpPr>
            <p:cNvPr id="82" name="object 82"/>
            <p:cNvSpPr/>
            <p:nvPr/>
          </p:nvSpPr>
          <p:spPr>
            <a:xfrm>
              <a:off x="6785610" y="2496311"/>
              <a:ext cx="1918970" cy="5080"/>
            </a:xfrm>
            <a:custGeom>
              <a:avLst/>
              <a:gdLst/>
              <a:ahLst/>
              <a:cxnLst/>
              <a:rect l="l" t="t" r="r" b="b"/>
              <a:pathLst>
                <a:path w="1918970" h="5080">
                  <a:moveTo>
                    <a:pt x="1918716" y="4572"/>
                  </a:moveTo>
                  <a:lnTo>
                    <a:pt x="1918716" y="0"/>
                  </a:lnTo>
                  <a:lnTo>
                    <a:pt x="0" y="0"/>
                  </a:lnTo>
                  <a:lnTo>
                    <a:pt x="0" y="4572"/>
                  </a:lnTo>
                  <a:lnTo>
                    <a:pt x="1918716" y="4572"/>
                  </a:lnTo>
                  <a:close/>
                </a:path>
              </a:pathLst>
            </a:custGeom>
            <a:solidFill>
              <a:srgbClr val="5C5C5C"/>
            </a:solidFill>
          </p:spPr>
          <p:txBody>
            <a:bodyPr wrap="square" lIns="0" tIns="0" rIns="0" bIns="0" rtlCol="0"/>
            <a:lstStyle/>
            <a:p>
              <a:endParaRPr/>
            </a:p>
          </p:txBody>
        </p:sp>
        <p:sp>
          <p:nvSpPr>
            <p:cNvPr id="83" name="object 83"/>
            <p:cNvSpPr/>
            <p:nvPr/>
          </p:nvSpPr>
          <p:spPr>
            <a:xfrm>
              <a:off x="6785610" y="2494025"/>
              <a:ext cx="1918970" cy="5080"/>
            </a:xfrm>
            <a:custGeom>
              <a:avLst/>
              <a:gdLst/>
              <a:ahLst/>
              <a:cxnLst/>
              <a:rect l="l" t="t" r="r" b="b"/>
              <a:pathLst>
                <a:path w="1918970" h="5080">
                  <a:moveTo>
                    <a:pt x="1918716" y="4572"/>
                  </a:moveTo>
                  <a:lnTo>
                    <a:pt x="1918716" y="0"/>
                  </a:lnTo>
                  <a:lnTo>
                    <a:pt x="0" y="0"/>
                  </a:lnTo>
                  <a:lnTo>
                    <a:pt x="0" y="4572"/>
                  </a:lnTo>
                  <a:lnTo>
                    <a:pt x="1918716" y="4572"/>
                  </a:lnTo>
                  <a:close/>
                </a:path>
              </a:pathLst>
            </a:custGeom>
            <a:solidFill>
              <a:srgbClr val="616161"/>
            </a:solidFill>
          </p:spPr>
          <p:txBody>
            <a:bodyPr wrap="square" lIns="0" tIns="0" rIns="0" bIns="0" rtlCol="0"/>
            <a:lstStyle/>
            <a:p>
              <a:endParaRPr/>
            </a:p>
          </p:txBody>
        </p:sp>
        <p:sp>
          <p:nvSpPr>
            <p:cNvPr id="84" name="object 84"/>
            <p:cNvSpPr/>
            <p:nvPr/>
          </p:nvSpPr>
          <p:spPr>
            <a:xfrm>
              <a:off x="6785610" y="2491739"/>
              <a:ext cx="1918970" cy="5080"/>
            </a:xfrm>
            <a:custGeom>
              <a:avLst/>
              <a:gdLst/>
              <a:ahLst/>
              <a:cxnLst/>
              <a:rect l="l" t="t" r="r" b="b"/>
              <a:pathLst>
                <a:path w="1918970" h="5080">
                  <a:moveTo>
                    <a:pt x="1918716" y="4572"/>
                  </a:moveTo>
                  <a:lnTo>
                    <a:pt x="1918716" y="0"/>
                  </a:lnTo>
                  <a:lnTo>
                    <a:pt x="0" y="0"/>
                  </a:lnTo>
                  <a:lnTo>
                    <a:pt x="0" y="4572"/>
                  </a:lnTo>
                  <a:lnTo>
                    <a:pt x="1918716" y="4572"/>
                  </a:lnTo>
                  <a:close/>
                </a:path>
              </a:pathLst>
            </a:custGeom>
            <a:solidFill>
              <a:srgbClr val="656565"/>
            </a:solidFill>
          </p:spPr>
          <p:txBody>
            <a:bodyPr wrap="square" lIns="0" tIns="0" rIns="0" bIns="0" rtlCol="0"/>
            <a:lstStyle/>
            <a:p>
              <a:endParaRPr/>
            </a:p>
          </p:txBody>
        </p:sp>
        <p:sp>
          <p:nvSpPr>
            <p:cNvPr id="85" name="object 85"/>
            <p:cNvSpPr/>
            <p:nvPr/>
          </p:nvSpPr>
          <p:spPr>
            <a:xfrm>
              <a:off x="6785610" y="2490216"/>
              <a:ext cx="1918970" cy="3810"/>
            </a:xfrm>
            <a:custGeom>
              <a:avLst/>
              <a:gdLst/>
              <a:ahLst/>
              <a:cxnLst/>
              <a:rect l="l" t="t" r="r" b="b"/>
              <a:pathLst>
                <a:path w="1918970" h="3810">
                  <a:moveTo>
                    <a:pt x="1918716" y="3810"/>
                  </a:moveTo>
                  <a:lnTo>
                    <a:pt x="1918716" y="0"/>
                  </a:lnTo>
                  <a:lnTo>
                    <a:pt x="0" y="0"/>
                  </a:lnTo>
                  <a:lnTo>
                    <a:pt x="0" y="3810"/>
                  </a:lnTo>
                  <a:lnTo>
                    <a:pt x="1918716" y="3810"/>
                  </a:lnTo>
                  <a:close/>
                </a:path>
              </a:pathLst>
            </a:custGeom>
            <a:solidFill>
              <a:srgbClr val="6B6B6B"/>
            </a:solidFill>
          </p:spPr>
          <p:txBody>
            <a:bodyPr wrap="square" lIns="0" tIns="0" rIns="0" bIns="0" rtlCol="0"/>
            <a:lstStyle/>
            <a:p>
              <a:endParaRPr/>
            </a:p>
          </p:txBody>
        </p:sp>
        <p:sp>
          <p:nvSpPr>
            <p:cNvPr id="86" name="object 86"/>
            <p:cNvSpPr/>
            <p:nvPr/>
          </p:nvSpPr>
          <p:spPr>
            <a:xfrm>
              <a:off x="6785610" y="2487930"/>
              <a:ext cx="1918970" cy="3810"/>
            </a:xfrm>
            <a:custGeom>
              <a:avLst/>
              <a:gdLst/>
              <a:ahLst/>
              <a:cxnLst/>
              <a:rect l="l" t="t" r="r" b="b"/>
              <a:pathLst>
                <a:path w="1918970" h="3810">
                  <a:moveTo>
                    <a:pt x="1918716" y="3809"/>
                  </a:moveTo>
                  <a:lnTo>
                    <a:pt x="1918716" y="0"/>
                  </a:lnTo>
                  <a:lnTo>
                    <a:pt x="0" y="0"/>
                  </a:lnTo>
                  <a:lnTo>
                    <a:pt x="0" y="3810"/>
                  </a:lnTo>
                  <a:lnTo>
                    <a:pt x="1918716" y="3809"/>
                  </a:lnTo>
                  <a:close/>
                </a:path>
              </a:pathLst>
            </a:custGeom>
            <a:solidFill>
              <a:srgbClr val="707070"/>
            </a:solidFill>
          </p:spPr>
          <p:txBody>
            <a:bodyPr wrap="square" lIns="0" tIns="0" rIns="0" bIns="0" rtlCol="0"/>
            <a:lstStyle/>
            <a:p>
              <a:endParaRPr/>
            </a:p>
          </p:txBody>
        </p:sp>
        <p:sp>
          <p:nvSpPr>
            <p:cNvPr id="87" name="object 87"/>
            <p:cNvSpPr/>
            <p:nvPr/>
          </p:nvSpPr>
          <p:spPr>
            <a:xfrm>
              <a:off x="6785610" y="2486405"/>
              <a:ext cx="1918970" cy="3810"/>
            </a:xfrm>
            <a:custGeom>
              <a:avLst/>
              <a:gdLst/>
              <a:ahLst/>
              <a:cxnLst/>
              <a:rect l="l" t="t" r="r" b="b"/>
              <a:pathLst>
                <a:path w="1918970" h="3810">
                  <a:moveTo>
                    <a:pt x="1918716" y="3809"/>
                  </a:moveTo>
                  <a:lnTo>
                    <a:pt x="1918716" y="0"/>
                  </a:lnTo>
                  <a:lnTo>
                    <a:pt x="0" y="0"/>
                  </a:lnTo>
                  <a:lnTo>
                    <a:pt x="0" y="3810"/>
                  </a:lnTo>
                  <a:lnTo>
                    <a:pt x="1918716" y="3809"/>
                  </a:lnTo>
                  <a:close/>
                </a:path>
              </a:pathLst>
            </a:custGeom>
            <a:solidFill>
              <a:srgbClr val="757575"/>
            </a:solidFill>
          </p:spPr>
          <p:txBody>
            <a:bodyPr wrap="square" lIns="0" tIns="0" rIns="0" bIns="0" rtlCol="0"/>
            <a:lstStyle/>
            <a:p>
              <a:endParaRPr/>
            </a:p>
          </p:txBody>
        </p:sp>
        <p:sp>
          <p:nvSpPr>
            <p:cNvPr id="88" name="object 88"/>
            <p:cNvSpPr/>
            <p:nvPr/>
          </p:nvSpPr>
          <p:spPr>
            <a:xfrm>
              <a:off x="6785610" y="2484119"/>
              <a:ext cx="1918970" cy="3810"/>
            </a:xfrm>
            <a:custGeom>
              <a:avLst/>
              <a:gdLst/>
              <a:ahLst/>
              <a:cxnLst/>
              <a:rect l="l" t="t" r="r" b="b"/>
              <a:pathLst>
                <a:path w="1918970" h="3810">
                  <a:moveTo>
                    <a:pt x="1918716" y="3810"/>
                  </a:moveTo>
                  <a:lnTo>
                    <a:pt x="1918716" y="0"/>
                  </a:lnTo>
                  <a:lnTo>
                    <a:pt x="0" y="0"/>
                  </a:lnTo>
                  <a:lnTo>
                    <a:pt x="0" y="3810"/>
                  </a:lnTo>
                  <a:lnTo>
                    <a:pt x="1918716" y="3810"/>
                  </a:lnTo>
                  <a:close/>
                </a:path>
              </a:pathLst>
            </a:custGeom>
            <a:solidFill>
              <a:srgbClr val="7A7A7A"/>
            </a:solidFill>
          </p:spPr>
          <p:txBody>
            <a:bodyPr wrap="square" lIns="0" tIns="0" rIns="0" bIns="0" rtlCol="0"/>
            <a:lstStyle/>
            <a:p>
              <a:endParaRPr/>
            </a:p>
          </p:txBody>
        </p:sp>
        <p:sp>
          <p:nvSpPr>
            <p:cNvPr id="89" name="object 89"/>
            <p:cNvSpPr/>
            <p:nvPr/>
          </p:nvSpPr>
          <p:spPr>
            <a:xfrm>
              <a:off x="6785610" y="2481833"/>
              <a:ext cx="1918970" cy="5080"/>
            </a:xfrm>
            <a:custGeom>
              <a:avLst/>
              <a:gdLst/>
              <a:ahLst/>
              <a:cxnLst/>
              <a:rect l="l" t="t" r="r" b="b"/>
              <a:pathLst>
                <a:path w="1918970" h="5080">
                  <a:moveTo>
                    <a:pt x="1918716" y="4571"/>
                  </a:moveTo>
                  <a:lnTo>
                    <a:pt x="1918716" y="0"/>
                  </a:lnTo>
                  <a:lnTo>
                    <a:pt x="0" y="0"/>
                  </a:lnTo>
                  <a:lnTo>
                    <a:pt x="0" y="4572"/>
                  </a:lnTo>
                  <a:lnTo>
                    <a:pt x="1918716" y="4571"/>
                  </a:lnTo>
                  <a:close/>
                </a:path>
              </a:pathLst>
            </a:custGeom>
            <a:solidFill>
              <a:srgbClr val="838383"/>
            </a:solidFill>
          </p:spPr>
          <p:txBody>
            <a:bodyPr wrap="square" lIns="0" tIns="0" rIns="0" bIns="0" rtlCol="0"/>
            <a:lstStyle/>
            <a:p>
              <a:endParaRPr/>
            </a:p>
          </p:txBody>
        </p:sp>
        <p:sp>
          <p:nvSpPr>
            <p:cNvPr id="90" name="object 90"/>
            <p:cNvSpPr/>
            <p:nvPr/>
          </p:nvSpPr>
          <p:spPr>
            <a:xfrm>
              <a:off x="6785610" y="2479547"/>
              <a:ext cx="1918970" cy="5080"/>
            </a:xfrm>
            <a:custGeom>
              <a:avLst/>
              <a:gdLst/>
              <a:ahLst/>
              <a:cxnLst/>
              <a:rect l="l" t="t" r="r" b="b"/>
              <a:pathLst>
                <a:path w="1918970" h="5080">
                  <a:moveTo>
                    <a:pt x="1918716" y="4572"/>
                  </a:moveTo>
                  <a:lnTo>
                    <a:pt x="1918716" y="0"/>
                  </a:lnTo>
                  <a:lnTo>
                    <a:pt x="0" y="0"/>
                  </a:lnTo>
                  <a:lnTo>
                    <a:pt x="0" y="4572"/>
                  </a:lnTo>
                  <a:lnTo>
                    <a:pt x="1918716" y="4572"/>
                  </a:lnTo>
                  <a:close/>
                </a:path>
              </a:pathLst>
            </a:custGeom>
            <a:solidFill>
              <a:srgbClr val="878787"/>
            </a:solidFill>
          </p:spPr>
          <p:txBody>
            <a:bodyPr wrap="square" lIns="0" tIns="0" rIns="0" bIns="0" rtlCol="0"/>
            <a:lstStyle/>
            <a:p>
              <a:endParaRPr/>
            </a:p>
          </p:txBody>
        </p:sp>
        <p:sp>
          <p:nvSpPr>
            <p:cNvPr id="91" name="object 91"/>
            <p:cNvSpPr/>
            <p:nvPr/>
          </p:nvSpPr>
          <p:spPr>
            <a:xfrm>
              <a:off x="6785610" y="2477261"/>
              <a:ext cx="1918970" cy="5080"/>
            </a:xfrm>
            <a:custGeom>
              <a:avLst/>
              <a:gdLst/>
              <a:ahLst/>
              <a:cxnLst/>
              <a:rect l="l" t="t" r="r" b="b"/>
              <a:pathLst>
                <a:path w="1918970" h="5080">
                  <a:moveTo>
                    <a:pt x="1918716" y="4572"/>
                  </a:moveTo>
                  <a:lnTo>
                    <a:pt x="1918716" y="0"/>
                  </a:lnTo>
                  <a:lnTo>
                    <a:pt x="0" y="0"/>
                  </a:lnTo>
                  <a:lnTo>
                    <a:pt x="0" y="4572"/>
                  </a:lnTo>
                  <a:lnTo>
                    <a:pt x="1918716" y="4572"/>
                  </a:lnTo>
                  <a:close/>
                </a:path>
              </a:pathLst>
            </a:custGeom>
            <a:solidFill>
              <a:srgbClr val="8D8D8D"/>
            </a:solidFill>
          </p:spPr>
          <p:txBody>
            <a:bodyPr wrap="square" lIns="0" tIns="0" rIns="0" bIns="0" rtlCol="0"/>
            <a:lstStyle/>
            <a:p>
              <a:endParaRPr/>
            </a:p>
          </p:txBody>
        </p:sp>
        <p:sp>
          <p:nvSpPr>
            <p:cNvPr id="92" name="object 92"/>
            <p:cNvSpPr/>
            <p:nvPr/>
          </p:nvSpPr>
          <p:spPr>
            <a:xfrm>
              <a:off x="6785610" y="2474975"/>
              <a:ext cx="1918970" cy="5080"/>
            </a:xfrm>
            <a:custGeom>
              <a:avLst/>
              <a:gdLst/>
              <a:ahLst/>
              <a:cxnLst/>
              <a:rect l="l" t="t" r="r" b="b"/>
              <a:pathLst>
                <a:path w="1918970" h="5080">
                  <a:moveTo>
                    <a:pt x="1918716" y="4572"/>
                  </a:moveTo>
                  <a:lnTo>
                    <a:pt x="1918716" y="0"/>
                  </a:lnTo>
                  <a:lnTo>
                    <a:pt x="0" y="0"/>
                  </a:lnTo>
                  <a:lnTo>
                    <a:pt x="0" y="4572"/>
                  </a:lnTo>
                  <a:lnTo>
                    <a:pt x="1918716" y="4572"/>
                  </a:lnTo>
                  <a:close/>
                </a:path>
              </a:pathLst>
            </a:custGeom>
            <a:solidFill>
              <a:srgbClr val="919191"/>
            </a:solidFill>
          </p:spPr>
          <p:txBody>
            <a:bodyPr wrap="square" lIns="0" tIns="0" rIns="0" bIns="0" rtlCol="0"/>
            <a:lstStyle/>
            <a:p>
              <a:endParaRPr/>
            </a:p>
          </p:txBody>
        </p:sp>
        <p:sp>
          <p:nvSpPr>
            <p:cNvPr id="93" name="object 93"/>
            <p:cNvSpPr/>
            <p:nvPr/>
          </p:nvSpPr>
          <p:spPr>
            <a:xfrm>
              <a:off x="6785610" y="2472689"/>
              <a:ext cx="1918970" cy="5080"/>
            </a:xfrm>
            <a:custGeom>
              <a:avLst/>
              <a:gdLst/>
              <a:ahLst/>
              <a:cxnLst/>
              <a:rect l="l" t="t" r="r" b="b"/>
              <a:pathLst>
                <a:path w="1918970" h="5080">
                  <a:moveTo>
                    <a:pt x="1918716" y="4572"/>
                  </a:moveTo>
                  <a:lnTo>
                    <a:pt x="1918716" y="0"/>
                  </a:lnTo>
                  <a:lnTo>
                    <a:pt x="0" y="0"/>
                  </a:lnTo>
                  <a:lnTo>
                    <a:pt x="0" y="4572"/>
                  </a:lnTo>
                  <a:lnTo>
                    <a:pt x="1918716" y="4572"/>
                  </a:lnTo>
                  <a:close/>
                </a:path>
              </a:pathLst>
            </a:custGeom>
            <a:solidFill>
              <a:srgbClr val="969696"/>
            </a:solidFill>
          </p:spPr>
          <p:txBody>
            <a:bodyPr wrap="square" lIns="0" tIns="0" rIns="0" bIns="0" rtlCol="0"/>
            <a:lstStyle/>
            <a:p>
              <a:endParaRPr/>
            </a:p>
          </p:txBody>
        </p:sp>
        <p:sp>
          <p:nvSpPr>
            <p:cNvPr id="94" name="object 94"/>
            <p:cNvSpPr/>
            <p:nvPr/>
          </p:nvSpPr>
          <p:spPr>
            <a:xfrm>
              <a:off x="6785610" y="2471166"/>
              <a:ext cx="1918970" cy="3810"/>
            </a:xfrm>
            <a:custGeom>
              <a:avLst/>
              <a:gdLst/>
              <a:ahLst/>
              <a:cxnLst/>
              <a:rect l="l" t="t" r="r" b="b"/>
              <a:pathLst>
                <a:path w="1918970" h="3810">
                  <a:moveTo>
                    <a:pt x="1918716" y="3810"/>
                  </a:moveTo>
                  <a:lnTo>
                    <a:pt x="1918716" y="0"/>
                  </a:lnTo>
                  <a:lnTo>
                    <a:pt x="0" y="0"/>
                  </a:lnTo>
                  <a:lnTo>
                    <a:pt x="0" y="3810"/>
                  </a:lnTo>
                  <a:lnTo>
                    <a:pt x="1918716" y="3810"/>
                  </a:lnTo>
                  <a:close/>
                </a:path>
              </a:pathLst>
            </a:custGeom>
            <a:solidFill>
              <a:srgbClr val="9C9C9C"/>
            </a:solidFill>
          </p:spPr>
          <p:txBody>
            <a:bodyPr wrap="square" lIns="0" tIns="0" rIns="0" bIns="0" rtlCol="0"/>
            <a:lstStyle/>
            <a:p>
              <a:endParaRPr/>
            </a:p>
          </p:txBody>
        </p:sp>
        <p:sp>
          <p:nvSpPr>
            <p:cNvPr id="95" name="object 95"/>
            <p:cNvSpPr/>
            <p:nvPr/>
          </p:nvSpPr>
          <p:spPr>
            <a:xfrm>
              <a:off x="6785610" y="2468880"/>
              <a:ext cx="1918970" cy="3810"/>
            </a:xfrm>
            <a:custGeom>
              <a:avLst/>
              <a:gdLst/>
              <a:ahLst/>
              <a:cxnLst/>
              <a:rect l="l" t="t" r="r" b="b"/>
              <a:pathLst>
                <a:path w="1918970" h="3810">
                  <a:moveTo>
                    <a:pt x="1918716" y="3809"/>
                  </a:moveTo>
                  <a:lnTo>
                    <a:pt x="1918716" y="0"/>
                  </a:lnTo>
                  <a:lnTo>
                    <a:pt x="0" y="0"/>
                  </a:lnTo>
                  <a:lnTo>
                    <a:pt x="0" y="3810"/>
                  </a:lnTo>
                  <a:lnTo>
                    <a:pt x="1918716" y="3809"/>
                  </a:lnTo>
                  <a:close/>
                </a:path>
              </a:pathLst>
            </a:custGeom>
            <a:solidFill>
              <a:srgbClr val="A1A1A1"/>
            </a:solidFill>
          </p:spPr>
          <p:txBody>
            <a:bodyPr wrap="square" lIns="0" tIns="0" rIns="0" bIns="0" rtlCol="0"/>
            <a:lstStyle/>
            <a:p>
              <a:endParaRPr/>
            </a:p>
          </p:txBody>
        </p:sp>
        <p:sp>
          <p:nvSpPr>
            <p:cNvPr id="96" name="object 96"/>
            <p:cNvSpPr/>
            <p:nvPr/>
          </p:nvSpPr>
          <p:spPr>
            <a:xfrm>
              <a:off x="6785610" y="2467355"/>
              <a:ext cx="1918970" cy="3810"/>
            </a:xfrm>
            <a:custGeom>
              <a:avLst/>
              <a:gdLst/>
              <a:ahLst/>
              <a:cxnLst/>
              <a:rect l="l" t="t" r="r" b="b"/>
              <a:pathLst>
                <a:path w="1918970" h="3810">
                  <a:moveTo>
                    <a:pt x="1918716" y="3809"/>
                  </a:moveTo>
                  <a:lnTo>
                    <a:pt x="1918716" y="0"/>
                  </a:lnTo>
                  <a:lnTo>
                    <a:pt x="0" y="0"/>
                  </a:lnTo>
                  <a:lnTo>
                    <a:pt x="0" y="3810"/>
                  </a:lnTo>
                  <a:lnTo>
                    <a:pt x="1918716" y="3809"/>
                  </a:lnTo>
                  <a:close/>
                </a:path>
              </a:pathLst>
            </a:custGeom>
            <a:solidFill>
              <a:srgbClr val="A6A6A6"/>
            </a:solidFill>
          </p:spPr>
          <p:txBody>
            <a:bodyPr wrap="square" lIns="0" tIns="0" rIns="0" bIns="0" rtlCol="0"/>
            <a:lstStyle/>
            <a:p>
              <a:endParaRPr/>
            </a:p>
          </p:txBody>
        </p:sp>
        <p:sp>
          <p:nvSpPr>
            <p:cNvPr id="97" name="object 97"/>
            <p:cNvSpPr/>
            <p:nvPr/>
          </p:nvSpPr>
          <p:spPr>
            <a:xfrm>
              <a:off x="6785610" y="2465069"/>
              <a:ext cx="1918970" cy="3810"/>
            </a:xfrm>
            <a:custGeom>
              <a:avLst/>
              <a:gdLst/>
              <a:ahLst/>
              <a:cxnLst/>
              <a:rect l="l" t="t" r="r" b="b"/>
              <a:pathLst>
                <a:path w="1918970" h="3810">
                  <a:moveTo>
                    <a:pt x="1918716" y="3810"/>
                  </a:moveTo>
                  <a:lnTo>
                    <a:pt x="1918716" y="0"/>
                  </a:lnTo>
                  <a:lnTo>
                    <a:pt x="0" y="0"/>
                  </a:lnTo>
                  <a:lnTo>
                    <a:pt x="0" y="3810"/>
                  </a:lnTo>
                  <a:lnTo>
                    <a:pt x="1918716" y="3810"/>
                  </a:lnTo>
                  <a:close/>
                </a:path>
              </a:pathLst>
            </a:custGeom>
            <a:solidFill>
              <a:srgbClr val="ABABAB"/>
            </a:solidFill>
          </p:spPr>
          <p:txBody>
            <a:bodyPr wrap="square" lIns="0" tIns="0" rIns="0" bIns="0" rtlCol="0"/>
            <a:lstStyle/>
            <a:p>
              <a:endParaRPr/>
            </a:p>
          </p:txBody>
        </p:sp>
        <p:sp>
          <p:nvSpPr>
            <p:cNvPr id="98" name="object 98"/>
            <p:cNvSpPr/>
            <p:nvPr/>
          </p:nvSpPr>
          <p:spPr>
            <a:xfrm>
              <a:off x="6785610" y="2462783"/>
              <a:ext cx="1918970" cy="5080"/>
            </a:xfrm>
            <a:custGeom>
              <a:avLst/>
              <a:gdLst/>
              <a:ahLst/>
              <a:cxnLst/>
              <a:rect l="l" t="t" r="r" b="b"/>
              <a:pathLst>
                <a:path w="1918970" h="5080">
                  <a:moveTo>
                    <a:pt x="1918716" y="4571"/>
                  </a:moveTo>
                  <a:lnTo>
                    <a:pt x="1918716" y="0"/>
                  </a:lnTo>
                  <a:lnTo>
                    <a:pt x="0" y="0"/>
                  </a:lnTo>
                  <a:lnTo>
                    <a:pt x="0" y="4572"/>
                  </a:lnTo>
                  <a:lnTo>
                    <a:pt x="1918716" y="4571"/>
                  </a:lnTo>
                  <a:close/>
                </a:path>
              </a:pathLst>
            </a:custGeom>
            <a:solidFill>
              <a:srgbClr val="B0B0B0"/>
            </a:solidFill>
          </p:spPr>
          <p:txBody>
            <a:bodyPr wrap="square" lIns="0" tIns="0" rIns="0" bIns="0" rtlCol="0"/>
            <a:lstStyle/>
            <a:p>
              <a:endParaRPr/>
            </a:p>
          </p:txBody>
        </p:sp>
        <p:sp>
          <p:nvSpPr>
            <p:cNvPr id="99" name="object 99"/>
            <p:cNvSpPr/>
            <p:nvPr/>
          </p:nvSpPr>
          <p:spPr>
            <a:xfrm>
              <a:off x="6785610" y="2460497"/>
              <a:ext cx="1918970" cy="5080"/>
            </a:xfrm>
            <a:custGeom>
              <a:avLst/>
              <a:gdLst/>
              <a:ahLst/>
              <a:cxnLst/>
              <a:rect l="l" t="t" r="r" b="b"/>
              <a:pathLst>
                <a:path w="1918970" h="5080">
                  <a:moveTo>
                    <a:pt x="1918716" y="4572"/>
                  </a:moveTo>
                  <a:lnTo>
                    <a:pt x="1918716" y="0"/>
                  </a:lnTo>
                  <a:lnTo>
                    <a:pt x="0" y="0"/>
                  </a:lnTo>
                  <a:lnTo>
                    <a:pt x="0" y="4572"/>
                  </a:lnTo>
                  <a:lnTo>
                    <a:pt x="1918716" y="4572"/>
                  </a:lnTo>
                  <a:close/>
                </a:path>
              </a:pathLst>
            </a:custGeom>
            <a:solidFill>
              <a:srgbClr val="B5B5B5"/>
            </a:solidFill>
          </p:spPr>
          <p:txBody>
            <a:bodyPr wrap="square" lIns="0" tIns="0" rIns="0" bIns="0" rtlCol="0"/>
            <a:lstStyle/>
            <a:p>
              <a:endParaRPr/>
            </a:p>
          </p:txBody>
        </p:sp>
        <p:sp>
          <p:nvSpPr>
            <p:cNvPr id="100" name="object 100"/>
            <p:cNvSpPr/>
            <p:nvPr/>
          </p:nvSpPr>
          <p:spPr>
            <a:xfrm>
              <a:off x="6785610" y="2458211"/>
              <a:ext cx="1918970" cy="5080"/>
            </a:xfrm>
            <a:custGeom>
              <a:avLst/>
              <a:gdLst/>
              <a:ahLst/>
              <a:cxnLst/>
              <a:rect l="l" t="t" r="r" b="b"/>
              <a:pathLst>
                <a:path w="1918970" h="5080">
                  <a:moveTo>
                    <a:pt x="1918716" y="4572"/>
                  </a:moveTo>
                  <a:lnTo>
                    <a:pt x="1918716" y="0"/>
                  </a:lnTo>
                  <a:lnTo>
                    <a:pt x="0" y="0"/>
                  </a:lnTo>
                  <a:lnTo>
                    <a:pt x="0" y="4572"/>
                  </a:lnTo>
                  <a:lnTo>
                    <a:pt x="1918716" y="4572"/>
                  </a:lnTo>
                  <a:close/>
                </a:path>
              </a:pathLst>
            </a:custGeom>
            <a:solidFill>
              <a:srgbClr val="BABABA"/>
            </a:solidFill>
          </p:spPr>
          <p:txBody>
            <a:bodyPr wrap="square" lIns="0" tIns="0" rIns="0" bIns="0" rtlCol="0"/>
            <a:lstStyle/>
            <a:p>
              <a:endParaRPr/>
            </a:p>
          </p:txBody>
        </p:sp>
        <p:sp>
          <p:nvSpPr>
            <p:cNvPr id="101" name="object 101"/>
            <p:cNvSpPr/>
            <p:nvPr/>
          </p:nvSpPr>
          <p:spPr>
            <a:xfrm>
              <a:off x="6785610" y="2455925"/>
              <a:ext cx="1918970" cy="5080"/>
            </a:xfrm>
            <a:custGeom>
              <a:avLst/>
              <a:gdLst/>
              <a:ahLst/>
              <a:cxnLst/>
              <a:rect l="l" t="t" r="r" b="b"/>
              <a:pathLst>
                <a:path w="1918970" h="5080">
                  <a:moveTo>
                    <a:pt x="1918716" y="4572"/>
                  </a:moveTo>
                  <a:lnTo>
                    <a:pt x="1918716" y="0"/>
                  </a:lnTo>
                  <a:lnTo>
                    <a:pt x="0" y="0"/>
                  </a:lnTo>
                  <a:lnTo>
                    <a:pt x="0" y="4572"/>
                  </a:lnTo>
                  <a:lnTo>
                    <a:pt x="1918716" y="4572"/>
                  </a:lnTo>
                  <a:close/>
                </a:path>
              </a:pathLst>
            </a:custGeom>
            <a:solidFill>
              <a:srgbClr val="BFBFBF"/>
            </a:solidFill>
          </p:spPr>
          <p:txBody>
            <a:bodyPr wrap="square" lIns="0" tIns="0" rIns="0" bIns="0" rtlCol="0"/>
            <a:lstStyle/>
            <a:p>
              <a:endParaRPr/>
            </a:p>
          </p:txBody>
        </p:sp>
        <p:sp>
          <p:nvSpPr>
            <p:cNvPr id="102" name="object 102"/>
            <p:cNvSpPr/>
            <p:nvPr/>
          </p:nvSpPr>
          <p:spPr>
            <a:xfrm>
              <a:off x="6785610" y="2454402"/>
              <a:ext cx="1918970" cy="3810"/>
            </a:xfrm>
            <a:custGeom>
              <a:avLst/>
              <a:gdLst/>
              <a:ahLst/>
              <a:cxnLst/>
              <a:rect l="l" t="t" r="r" b="b"/>
              <a:pathLst>
                <a:path w="1918970" h="3810">
                  <a:moveTo>
                    <a:pt x="1918716" y="3810"/>
                  </a:moveTo>
                  <a:lnTo>
                    <a:pt x="1918716" y="0"/>
                  </a:lnTo>
                  <a:lnTo>
                    <a:pt x="0" y="0"/>
                  </a:lnTo>
                  <a:lnTo>
                    <a:pt x="0" y="3810"/>
                  </a:lnTo>
                  <a:lnTo>
                    <a:pt x="1918716" y="3810"/>
                  </a:lnTo>
                  <a:close/>
                </a:path>
              </a:pathLst>
            </a:custGeom>
            <a:solidFill>
              <a:srgbClr val="C4C4C4"/>
            </a:solidFill>
          </p:spPr>
          <p:txBody>
            <a:bodyPr wrap="square" lIns="0" tIns="0" rIns="0" bIns="0" rtlCol="0"/>
            <a:lstStyle/>
            <a:p>
              <a:endParaRPr/>
            </a:p>
          </p:txBody>
        </p:sp>
        <p:sp>
          <p:nvSpPr>
            <p:cNvPr id="103" name="object 103"/>
            <p:cNvSpPr/>
            <p:nvPr/>
          </p:nvSpPr>
          <p:spPr>
            <a:xfrm>
              <a:off x="6785610" y="2452116"/>
              <a:ext cx="1918970" cy="3810"/>
            </a:xfrm>
            <a:custGeom>
              <a:avLst/>
              <a:gdLst/>
              <a:ahLst/>
              <a:cxnLst/>
              <a:rect l="l" t="t" r="r" b="b"/>
              <a:pathLst>
                <a:path w="1918970" h="3810">
                  <a:moveTo>
                    <a:pt x="1918716" y="3810"/>
                  </a:moveTo>
                  <a:lnTo>
                    <a:pt x="1918716" y="0"/>
                  </a:lnTo>
                  <a:lnTo>
                    <a:pt x="0" y="0"/>
                  </a:lnTo>
                  <a:lnTo>
                    <a:pt x="0" y="3810"/>
                  </a:lnTo>
                  <a:lnTo>
                    <a:pt x="1918716" y="3810"/>
                  </a:lnTo>
                  <a:close/>
                </a:path>
              </a:pathLst>
            </a:custGeom>
            <a:solidFill>
              <a:srgbClr val="C9C9C9"/>
            </a:solidFill>
          </p:spPr>
          <p:txBody>
            <a:bodyPr wrap="square" lIns="0" tIns="0" rIns="0" bIns="0" rtlCol="0"/>
            <a:lstStyle/>
            <a:p>
              <a:endParaRPr/>
            </a:p>
          </p:txBody>
        </p:sp>
        <p:sp>
          <p:nvSpPr>
            <p:cNvPr id="104" name="object 104"/>
            <p:cNvSpPr/>
            <p:nvPr/>
          </p:nvSpPr>
          <p:spPr>
            <a:xfrm>
              <a:off x="6785610" y="2450591"/>
              <a:ext cx="1918970" cy="3810"/>
            </a:xfrm>
            <a:custGeom>
              <a:avLst/>
              <a:gdLst/>
              <a:ahLst/>
              <a:cxnLst/>
              <a:rect l="l" t="t" r="r" b="b"/>
              <a:pathLst>
                <a:path w="1918970" h="3810">
                  <a:moveTo>
                    <a:pt x="1918716" y="3810"/>
                  </a:moveTo>
                  <a:lnTo>
                    <a:pt x="1918716" y="0"/>
                  </a:lnTo>
                  <a:lnTo>
                    <a:pt x="0" y="0"/>
                  </a:lnTo>
                  <a:lnTo>
                    <a:pt x="0" y="3810"/>
                  </a:lnTo>
                  <a:lnTo>
                    <a:pt x="1918716" y="3810"/>
                  </a:lnTo>
                  <a:close/>
                </a:path>
              </a:pathLst>
            </a:custGeom>
            <a:solidFill>
              <a:srgbClr val="CFCFCF"/>
            </a:solidFill>
          </p:spPr>
          <p:txBody>
            <a:bodyPr wrap="square" lIns="0" tIns="0" rIns="0" bIns="0" rtlCol="0"/>
            <a:lstStyle/>
            <a:p>
              <a:endParaRPr/>
            </a:p>
          </p:txBody>
        </p:sp>
        <p:sp>
          <p:nvSpPr>
            <p:cNvPr id="105" name="object 105"/>
            <p:cNvSpPr/>
            <p:nvPr/>
          </p:nvSpPr>
          <p:spPr>
            <a:xfrm>
              <a:off x="6785610" y="2448305"/>
              <a:ext cx="1918970" cy="3810"/>
            </a:xfrm>
            <a:custGeom>
              <a:avLst/>
              <a:gdLst/>
              <a:ahLst/>
              <a:cxnLst/>
              <a:rect l="l" t="t" r="r" b="b"/>
              <a:pathLst>
                <a:path w="1918970" h="3810">
                  <a:moveTo>
                    <a:pt x="1918716" y="3809"/>
                  </a:moveTo>
                  <a:lnTo>
                    <a:pt x="1918716" y="0"/>
                  </a:lnTo>
                  <a:lnTo>
                    <a:pt x="0" y="0"/>
                  </a:lnTo>
                  <a:lnTo>
                    <a:pt x="0" y="3810"/>
                  </a:lnTo>
                  <a:lnTo>
                    <a:pt x="1918716" y="3809"/>
                  </a:lnTo>
                  <a:close/>
                </a:path>
              </a:pathLst>
            </a:custGeom>
            <a:solidFill>
              <a:srgbClr val="D4D4D4"/>
            </a:solidFill>
          </p:spPr>
          <p:txBody>
            <a:bodyPr wrap="square" lIns="0" tIns="0" rIns="0" bIns="0" rtlCol="0"/>
            <a:lstStyle/>
            <a:p>
              <a:endParaRPr/>
            </a:p>
          </p:txBody>
        </p:sp>
        <p:sp>
          <p:nvSpPr>
            <p:cNvPr id="106" name="object 106"/>
            <p:cNvSpPr/>
            <p:nvPr/>
          </p:nvSpPr>
          <p:spPr>
            <a:xfrm>
              <a:off x="6785610" y="2446019"/>
              <a:ext cx="1918970" cy="5080"/>
            </a:xfrm>
            <a:custGeom>
              <a:avLst/>
              <a:gdLst/>
              <a:ahLst/>
              <a:cxnLst/>
              <a:rect l="l" t="t" r="r" b="b"/>
              <a:pathLst>
                <a:path w="1918970" h="5080">
                  <a:moveTo>
                    <a:pt x="1918716" y="4572"/>
                  </a:moveTo>
                  <a:lnTo>
                    <a:pt x="1918716" y="0"/>
                  </a:lnTo>
                  <a:lnTo>
                    <a:pt x="0" y="0"/>
                  </a:lnTo>
                  <a:lnTo>
                    <a:pt x="0" y="4572"/>
                  </a:lnTo>
                  <a:lnTo>
                    <a:pt x="1918716" y="4572"/>
                  </a:lnTo>
                  <a:close/>
                </a:path>
              </a:pathLst>
            </a:custGeom>
            <a:solidFill>
              <a:srgbClr val="D9D9D9"/>
            </a:solidFill>
          </p:spPr>
          <p:txBody>
            <a:bodyPr wrap="square" lIns="0" tIns="0" rIns="0" bIns="0" rtlCol="0"/>
            <a:lstStyle/>
            <a:p>
              <a:endParaRPr/>
            </a:p>
          </p:txBody>
        </p:sp>
        <p:sp>
          <p:nvSpPr>
            <p:cNvPr id="107" name="object 107"/>
            <p:cNvSpPr/>
            <p:nvPr/>
          </p:nvSpPr>
          <p:spPr>
            <a:xfrm>
              <a:off x="6785610" y="2443733"/>
              <a:ext cx="1918970" cy="5080"/>
            </a:xfrm>
            <a:custGeom>
              <a:avLst/>
              <a:gdLst/>
              <a:ahLst/>
              <a:cxnLst/>
              <a:rect l="l" t="t" r="r" b="b"/>
              <a:pathLst>
                <a:path w="1918970" h="5080">
                  <a:moveTo>
                    <a:pt x="1918716" y="4571"/>
                  </a:moveTo>
                  <a:lnTo>
                    <a:pt x="1918716" y="0"/>
                  </a:lnTo>
                  <a:lnTo>
                    <a:pt x="0" y="0"/>
                  </a:lnTo>
                  <a:lnTo>
                    <a:pt x="0" y="4572"/>
                  </a:lnTo>
                  <a:lnTo>
                    <a:pt x="1918716" y="4571"/>
                  </a:lnTo>
                  <a:close/>
                </a:path>
              </a:pathLst>
            </a:custGeom>
            <a:solidFill>
              <a:srgbClr val="DEDEDE"/>
            </a:solidFill>
          </p:spPr>
          <p:txBody>
            <a:bodyPr wrap="square" lIns="0" tIns="0" rIns="0" bIns="0" rtlCol="0"/>
            <a:lstStyle/>
            <a:p>
              <a:endParaRPr/>
            </a:p>
          </p:txBody>
        </p:sp>
        <p:sp>
          <p:nvSpPr>
            <p:cNvPr id="108" name="object 108"/>
            <p:cNvSpPr/>
            <p:nvPr/>
          </p:nvSpPr>
          <p:spPr>
            <a:xfrm>
              <a:off x="6785610" y="2441447"/>
              <a:ext cx="1918970" cy="5080"/>
            </a:xfrm>
            <a:custGeom>
              <a:avLst/>
              <a:gdLst/>
              <a:ahLst/>
              <a:cxnLst/>
              <a:rect l="l" t="t" r="r" b="b"/>
              <a:pathLst>
                <a:path w="1918970" h="5080">
                  <a:moveTo>
                    <a:pt x="1918716" y="4572"/>
                  </a:moveTo>
                  <a:lnTo>
                    <a:pt x="1918716" y="0"/>
                  </a:lnTo>
                  <a:lnTo>
                    <a:pt x="0" y="0"/>
                  </a:lnTo>
                  <a:lnTo>
                    <a:pt x="0" y="4572"/>
                  </a:lnTo>
                  <a:lnTo>
                    <a:pt x="1918716" y="4572"/>
                  </a:lnTo>
                  <a:close/>
                </a:path>
              </a:pathLst>
            </a:custGeom>
            <a:solidFill>
              <a:srgbClr val="E3E3E3"/>
            </a:solidFill>
          </p:spPr>
          <p:txBody>
            <a:bodyPr wrap="square" lIns="0" tIns="0" rIns="0" bIns="0" rtlCol="0"/>
            <a:lstStyle/>
            <a:p>
              <a:endParaRPr/>
            </a:p>
          </p:txBody>
        </p:sp>
        <p:sp>
          <p:nvSpPr>
            <p:cNvPr id="109" name="object 109"/>
            <p:cNvSpPr/>
            <p:nvPr/>
          </p:nvSpPr>
          <p:spPr>
            <a:xfrm>
              <a:off x="6785610" y="2439161"/>
              <a:ext cx="1918970" cy="5080"/>
            </a:xfrm>
            <a:custGeom>
              <a:avLst/>
              <a:gdLst/>
              <a:ahLst/>
              <a:cxnLst/>
              <a:rect l="l" t="t" r="r" b="b"/>
              <a:pathLst>
                <a:path w="1918970" h="5080">
                  <a:moveTo>
                    <a:pt x="1918716" y="4572"/>
                  </a:moveTo>
                  <a:lnTo>
                    <a:pt x="1918716" y="0"/>
                  </a:lnTo>
                  <a:lnTo>
                    <a:pt x="0" y="0"/>
                  </a:lnTo>
                  <a:lnTo>
                    <a:pt x="0" y="4572"/>
                  </a:lnTo>
                  <a:lnTo>
                    <a:pt x="1918716" y="4572"/>
                  </a:lnTo>
                  <a:close/>
                </a:path>
              </a:pathLst>
            </a:custGeom>
            <a:solidFill>
              <a:srgbClr val="E8E8E8"/>
            </a:solidFill>
          </p:spPr>
          <p:txBody>
            <a:bodyPr wrap="square" lIns="0" tIns="0" rIns="0" bIns="0" rtlCol="0"/>
            <a:lstStyle/>
            <a:p>
              <a:endParaRPr/>
            </a:p>
          </p:txBody>
        </p:sp>
        <p:sp>
          <p:nvSpPr>
            <p:cNvPr id="110" name="object 110"/>
            <p:cNvSpPr/>
            <p:nvPr/>
          </p:nvSpPr>
          <p:spPr>
            <a:xfrm>
              <a:off x="6785610" y="2436875"/>
              <a:ext cx="1918970" cy="5080"/>
            </a:xfrm>
            <a:custGeom>
              <a:avLst/>
              <a:gdLst/>
              <a:ahLst/>
              <a:cxnLst/>
              <a:rect l="l" t="t" r="r" b="b"/>
              <a:pathLst>
                <a:path w="1918970" h="5080">
                  <a:moveTo>
                    <a:pt x="1918716" y="4572"/>
                  </a:moveTo>
                  <a:lnTo>
                    <a:pt x="1918716" y="0"/>
                  </a:lnTo>
                  <a:lnTo>
                    <a:pt x="0" y="0"/>
                  </a:lnTo>
                  <a:lnTo>
                    <a:pt x="0" y="4572"/>
                  </a:lnTo>
                  <a:lnTo>
                    <a:pt x="1918716" y="4572"/>
                  </a:lnTo>
                  <a:close/>
                </a:path>
              </a:pathLst>
            </a:custGeom>
            <a:solidFill>
              <a:srgbClr val="EDEDED"/>
            </a:solidFill>
          </p:spPr>
          <p:txBody>
            <a:bodyPr wrap="square" lIns="0" tIns="0" rIns="0" bIns="0" rtlCol="0"/>
            <a:lstStyle/>
            <a:p>
              <a:endParaRPr/>
            </a:p>
          </p:txBody>
        </p:sp>
        <p:sp>
          <p:nvSpPr>
            <p:cNvPr id="111" name="object 111"/>
            <p:cNvSpPr/>
            <p:nvPr/>
          </p:nvSpPr>
          <p:spPr>
            <a:xfrm>
              <a:off x="6785610" y="2435352"/>
              <a:ext cx="1918970" cy="3810"/>
            </a:xfrm>
            <a:custGeom>
              <a:avLst/>
              <a:gdLst/>
              <a:ahLst/>
              <a:cxnLst/>
              <a:rect l="l" t="t" r="r" b="b"/>
              <a:pathLst>
                <a:path w="1918970" h="3810">
                  <a:moveTo>
                    <a:pt x="1918716" y="3810"/>
                  </a:moveTo>
                  <a:lnTo>
                    <a:pt x="1918716" y="0"/>
                  </a:lnTo>
                  <a:lnTo>
                    <a:pt x="0" y="0"/>
                  </a:lnTo>
                  <a:lnTo>
                    <a:pt x="0" y="3810"/>
                  </a:lnTo>
                  <a:lnTo>
                    <a:pt x="1918716" y="3810"/>
                  </a:lnTo>
                  <a:close/>
                </a:path>
              </a:pathLst>
            </a:custGeom>
            <a:solidFill>
              <a:srgbClr val="F2F2F2"/>
            </a:solidFill>
          </p:spPr>
          <p:txBody>
            <a:bodyPr wrap="square" lIns="0" tIns="0" rIns="0" bIns="0" rtlCol="0"/>
            <a:lstStyle/>
            <a:p>
              <a:endParaRPr/>
            </a:p>
          </p:txBody>
        </p:sp>
        <p:sp>
          <p:nvSpPr>
            <p:cNvPr id="112" name="object 112"/>
            <p:cNvSpPr/>
            <p:nvPr/>
          </p:nvSpPr>
          <p:spPr>
            <a:xfrm>
              <a:off x="6785610" y="2433066"/>
              <a:ext cx="1918970" cy="3810"/>
            </a:xfrm>
            <a:custGeom>
              <a:avLst/>
              <a:gdLst/>
              <a:ahLst/>
              <a:cxnLst/>
              <a:rect l="l" t="t" r="r" b="b"/>
              <a:pathLst>
                <a:path w="1918970" h="3810">
                  <a:moveTo>
                    <a:pt x="1918716" y="3810"/>
                  </a:moveTo>
                  <a:lnTo>
                    <a:pt x="1918716" y="0"/>
                  </a:lnTo>
                  <a:lnTo>
                    <a:pt x="0" y="0"/>
                  </a:lnTo>
                  <a:lnTo>
                    <a:pt x="0" y="3810"/>
                  </a:lnTo>
                  <a:lnTo>
                    <a:pt x="1918716" y="3810"/>
                  </a:lnTo>
                  <a:close/>
                </a:path>
              </a:pathLst>
            </a:custGeom>
            <a:solidFill>
              <a:srgbClr val="F7F7F7"/>
            </a:solidFill>
          </p:spPr>
          <p:txBody>
            <a:bodyPr wrap="square" lIns="0" tIns="0" rIns="0" bIns="0" rtlCol="0"/>
            <a:lstStyle/>
            <a:p>
              <a:endParaRPr/>
            </a:p>
          </p:txBody>
        </p:sp>
        <p:sp>
          <p:nvSpPr>
            <p:cNvPr id="113" name="object 113"/>
            <p:cNvSpPr/>
            <p:nvPr/>
          </p:nvSpPr>
          <p:spPr>
            <a:xfrm>
              <a:off x="6785610" y="2433065"/>
              <a:ext cx="1918970" cy="2540"/>
            </a:xfrm>
            <a:custGeom>
              <a:avLst/>
              <a:gdLst/>
              <a:ahLst/>
              <a:cxnLst/>
              <a:rect l="l" t="t" r="r" b="b"/>
              <a:pathLst>
                <a:path w="1918970" h="2539">
                  <a:moveTo>
                    <a:pt x="1918716" y="0"/>
                  </a:moveTo>
                  <a:lnTo>
                    <a:pt x="0" y="0"/>
                  </a:lnTo>
                  <a:lnTo>
                    <a:pt x="0" y="2286"/>
                  </a:lnTo>
                  <a:lnTo>
                    <a:pt x="1918716" y="2286"/>
                  </a:lnTo>
                  <a:lnTo>
                    <a:pt x="1918716" y="0"/>
                  </a:lnTo>
                  <a:close/>
                </a:path>
              </a:pathLst>
            </a:custGeom>
            <a:solidFill>
              <a:srgbClr val="FFFFFF"/>
            </a:solidFill>
          </p:spPr>
          <p:txBody>
            <a:bodyPr wrap="square" lIns="0" tIns="0" rIns="0" bIns="0" rtlCol="0"/>
            <a:lstStyle/>
            <a:p>
              <a:endParaRPr/>
            </a:p>
          </p:txBody>
        </p:sp>
        <p:sp>
          <p:nvSpPr>
            <p:cNvPr id="114" name="object 114"/>
            <p:cNvSpPr/>
            <p:nvPr/>
          </p:nvSpPr>
          <p:spPr>
            <a:xfrm>
              <a:off x="6785610" y="2325623"/>
              <a:ext cx="1917700" cy="3810"/>
            </a:xfrm>
            <a:custGeom>
              <a:avLst/>
              <a:gdLst/>
              <a:ahLst/>
              <a:cxnLst/>
              <a:rect l="l" t="t" r="r" b="b"/>
              <a:pathLst>
                <a:path w="1917700" h="3810">
                  <a:moveTo>
                    <a:pt x="1917192" y="0"/>
                  </a:moveTo>
                  <a:lnTo>
                    <a:pt x="0" y="0"/>
                  </a:lnTo>
                  <a:lnTo>
                    <a:pt x="0" y="2286"/>
                  </a:lnTo>
                  <a:lnTo>
                    <a:pt x="0" y="3810"/>
                  </a:lnTo>
                  <a:lnTo>
                    <a:pt x="1917192" y="3810"/>
                  </a:lnTo>
                  <a:lnTo>
                    <a:pt x="1917192" y="2286"/>
                  </a:lnTo>
                  <a:lnTo>
                    <a:pt x="1917192" y="0"/>
                  </a:lnTo>
                  <a:close/>
                </a:path>
              </a:pathLst>
            </a:custGeom>
            <a:solidFill>
              <a:srgbClr val="000000"/>
            </a:solidFill>
          </p:spPr>
          <p:txBody>
            <a:bodyPr wrap="square" lIns="0" tIns="0" rIns="0" bIns="0" rtlCol="0"/>
            <a:lstStyle/>
            <a:p>
              <a:endParaRPr/>
            </a:p>
          </p:txBody>
        </p:sp>
        <p:sp>
          <p:nvSpPr>
            <p:cNvPr id="115" name="object 115"/>
            <p:cNvSpPr/>
            <p:nvPr/>
          </p:nvSpPr>
          <p:spPr>
            <a:xfrm>
              <a:off x="6785610" y="2327910"/>
              <a:ext cx="1917700" cy="3810"/>
            </a:xfrm>
            <a:custGeom>
              <a:avLst/>
              <a:gdLst/>
              <a:ahLst/>
              <a:cxnLst/>
              <a:rect l="l" t="t" r="r" b="b"/>
              <a:pathLst>
                <a:path w="1917700" h="3810">
                  <a:moveTo>
                    <a:pt x="1917192" y="3810"/>
                  </a:moveTo>
                  <a:lnTo>
                    <a:pt x="1917192" y="0"/>
                  </a:lnTo>
                  <a:lnTo>
                    <a:pt x="0" y="0"/>
                  </a:lnTo>
                  <a:lnTo>
                    <a:pt x="0" y="3810"/>
                  </a:lnTo>
                  <a:lnTo>
                    <a:pt x="1917192" y="3810"/>
                  </a:lnTo>
                  <a:close/>
                </a:path>
              </a:pathLst>
            </a:custGeom>
            <a:solidFill>
              <a:srgbClr val="050505"/>
            </a:solidFill>
          </p:spPr>
          <p:txBody>
            <a:bodyPr wrap="square" lIns="0" tIns="0" rIns="0" bIns="0" rtlCol="0"/>
            <a:lstStyle/>
            <a:p>
              <a:endParaRPr/>
            </a:p>
          </p:txBody>
        </p:sp>
        <p:sp>
          <p:nvSpPr>
            <p:cNvPr id="116" name="object 116"/>
            <p:cNvSpPr/>
            <p:nvPr/>
          </p:nvSpPr>
          <p:spPr>
            <a:xfrm>
              <a:off x="6785610" y="2329433"/>
              <a:ext cx="1917700" cy="5080"/>
            </a:xfrm>
            <a:custGeom>
              <a:avLst/>
              <a:gdLst/>
              <a:ahLst/>
              <a:cxnLst/>
              <a:rect l="l" t="t" r="r" b="b"/>
              <a:pathLst>
                <a:path w="1917700" h="5080">
                  <a:moveTo>
                    <a:pt x="1917192" y="4571"/>
                  </a:moveTo>
                  <a:lnTo>
                    <a:pt x="1917192" y="0"/>
                  </a:lnTo>
                  <a:lnTo>
                    <a:pt x="0" y="0"/>
                  </a:lnTo>
                  <a:lnTo>
                    <a:pt x="0" y="4572"/>
                  </a:lnTo>
                  <a:lnTo>
                    <a:pt x="1917192" y="4571"/>
                  </a:lnTo>
                  <a:close/>
                </a:path>
              </a:pathLst>
            </a:custGeom>
            <a:solidFill>
              <a:srgbClr val="0A0A0A"/>
            </a:solidFill>
          </p:spPr>
          <p:txBody>
            <a:bodyPr wrap="square" lIns="0" tIns="0" rIns="0" bIns="0" rtlCol="0"/>
            <a:lstStyle/>
            <a:p>
              <a:endParaRPr/>
            </a:p>
          </p:txBody>
        </p:sp>
        <p:sp>
          <p:nvSpPr>
            <p:cNvPr id="117" name="object 117"/>
            <p:cNvSpPr/>
            <p:nvPr/>
          </p:nvSpPr>
          <p:spPr>
            <a:xfrm>
              <a:off x="6785610" y="2331719"/>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0F0F0F"/>
            </a:solidFill>
          </p:spPr>
          <p:txBody>
            <a:bodyPr wrap="square" lIns="0" tIns="0" rIns="0" bIns="0" rtlCol="0"/>
            <a:lstStyle/>
            <a:p>
              <a:endParaRPr/>
            </a:p>
          </p:txBody>
        </p:sp>
        <p:sp>
          <p:nvSpPr>
            <p:cNvPr id="118" name="object 118"/>
            <p:cNvSpPr/>
            <p:nvPr/>
          </p:nvSpPr>
          <p:spPr>
            <a:xfrm>
              <a:off x="6785610" y="2334005"/>
              <a:ext cx="1917700" cy="5080"/>
            </a:xfrm>
            <a:custGeom>
              <a:avLst/>
              <a:gdLst/>
              <a:ahLst/>
              <a:cxnLst/>
              <a:rect l="l" t="t" r="r" b="b"/>
              <a:pathLst>
                <a:path w="1917700" h="5080">
                  <a:moveTo>
                    <a:pt x="1917192" y="4571"/>
                  </a:moveTo>
                  <a:lnTo>
                    <a:pt x="1917192" y="0"/>
                  </a:lnTo>
                  <a:lnTo>
                    <a:pt x="0" y="0"/>
                  </a:lnTo>
                  <a:lnTo>
                    <a:pt x="0" y="4572"/>
                  </a:lnTo>
                  <a:lnTo>
                    <a:pt x="1917192" y="4571"/>
                  </a:lnTo>
                  <a:close/>
                </a:path>
              </a:pathLst>
            </a:custGeom>
            <a:solidFill>
              <a:srgbClr val="141414"/>
            </a:solidFill>
          </p:spPr>
          <p:txBody>
            <a:bodyPr wrap="square" lIns="0" tIns="0" rIns="0" bIns="0" rtlCol="0"/>
            <a:lstStyle/>
            <a:p>
              <a:endParaRPr/>
            </a:p>
          </p:txBody>
        </p:sp>
        <p:sp>
          <p:nvSpPr>
            <p:cNvPr id="119" name="object 119"/>
            <p:cNvSpPr/>
            <p:nvPr/>
          </p:nvSpPr>
          <p:spPr>
            <a:xfrm>
              <a:off x="6785610" y="2336291"/>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191919"/>
            </a:solidFill>
          </p:spPr>
          <p:txBody>
            <a:bodyPr wrap="square" lIns="0" tIns="0" rIns="0" bIns="0" rtlCol="0"/>
            <a:lstStyle/>
            <a:p>
              <a:endParaRPr/>
            </a:p>
          </p:txBody>
        </p:sp>
        <p:sp>
          <p:nvSpPr>
            <p:cNvPr id="120" name="object 120"/>
            <p:cNvSpPr/>
            <p:nvPr/>
          </p:nvSpPr>
          <p:spPr>
            <a:xfrm>
              <a:off x="6785610" y="2338577"/>
              <a:ext cx="1917700" cy="3810"/>
            </a:xfrm>
            <a:custGeom>
              <a:avLst/>
              <a:gdLst/>
              <a:ahLst/>
              <a:cxnLst/>
              <a:rect l="l" t="t" r="r" b="b"/>
              <a:pathLst>
                <a:path w="1917700" h="3810">
                  <a:moveTo>
                    <a:pt x="1917192" y="3810"/>
                  </a:moveTo>
                  <a:lnTo>
                    <a:pt x="1917192" y="0"/>
                  </a:lnTo>
                  <a:lnTo>
                    <a:pt x="0" y="0"/>
                  </a:lnTo>
                  <a:lnTo>
                    <a:pt x="0" y="3810"/>
                  </a:lnTo>
                  <a:lnTo>
                    <a:pt x="1917192" y="3810"/>
                  </a:lnTo>
                  <a:close/>
                </a:path>
              </a:pathLst>
            </a:custGeom>
            <a:solidFill>
              <a:srgbClr val="1F1F1F"/>
            </a:solidFill>
          </p:spPr>
          <p:txBody>
            <a:bodyPr wrap="square" lIns="0" tIns="0" rIns="0" bIns="0" rtlCol="0"/>
            <a:lstStyle/>
            <a:p>
              <a:endParaRPr/>
            </a:p>
          </p:txBody>
        </p:sp>
        <p:sp>
          <p:nvSpPr>
            <p:cNvPr id="121" name="object 121"/>
            <p:cNvSpPr/>
            <p:nvPr/>
          </p:nvSpPr>
          <p:spPr>
            <a:xfrm>
              <a:off x="6785610" y="2340863"/>
              <a:ext cx="1917700" cy="3810"/>
            </a:xfrm>
            <a:custGeom>
              <a:avLst/>
              <a:gdLst/>
              <a:ahLst/>
              <a:cxnLst/>
              <a:rect l="l" t="t" r="r" b="b"/>
              <a:pathLst>
                <a:path w="1917700" h="3810">
                  <a:moveTo>
                    <a:pt x="1917192" y="3810"/>
                  </a:moveTo>
                  <a:lnTo>
                    <a:pt x="1917192" y="0"/>
                  </a:lnTo>
                  <a:lnTo>
                    <a:pt x="0" y="0"/>
                  </a:lnTo>
                  <a:lnTo>
                    <a:pt x="0" y="3810"/>
                  </a:lnTo>
                  <a:lnTo>
                    <a:pt x="1917192" y="3810"/>
                  </a:lnTo>
                  <a:close/>
                </a:path>
              </a:pathLst>
            </a:custGeom>
            <a:solidFill>
              <a:srgbClr val="242424"/>
            </a:solidFill>
          </p:spPr>
          <p:txBody>
            <a:bodyPr wrap="square" lIns="0" tIns="0" rIns="0" bIns="0" rtlCol="0"/>
            <a:lstStyle/>
            <a:p>
              <a:endParaRPr/>
            </a:p>
          </p:txBody>
        </p:sp>
        <p:sp>
          <p:nvSpPr>
            <p:cNvPr id="122" name="object 122"/>
            <p:cNvSpPr/>
            <p:nvPr/>
          </p:nvSpPr>
          <p:spPr>
            <a:xfrm>
              <a:off x="6785610" y="2342388"/>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292929"/>
            </a:solidFill>
          </p:spPr>
          <p:txBody>
            <a:bodyPr wrap="square" lIns="0" tIns="0" rIns="0" bIns="0" rtlCol="0"/>
            <a:lstStyle/>
            <a:p>
              <a:endParaRPr/>
            </a:p>
          </p:txBody>
        </p:sp>
        <p:sp>
          <p:nvSpPr>
            <p:cNvPr id="123" name="object 123"/>
            <p:cNvSpPr/>
            <p:nvPr/>
          </p:nvSpPr>
          <p:spPr>
            <a:xfrm>
              <a:off x="6785610" y="2344674"/>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2E2E2E"/>
            </a:solidFill>
          </p:spPr>
          <p:txBody>
            <a:bodyPr wrap="square" lIns="0" tIns="0" rIns="0" bIns="0" rtlCol="0"/>
            <a:lstStyle/>
            <a:p>
              <a:endParaRPr/>
            </a:p>
          </p:txBody>
        </p:sp>
        <p:sp>
          <p:nvSpPr>
            <p:cNvPr id="124" name="object 124"/>
            <p:cNvSpPr/>
            <p:nvPr/>
          </p:nvSpPr>
          <p:spPr>
            <a:xfrm>
              <a:off x="6785610" y="2346960"/>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333333"/>
            </a:solidFill>
          </p:spPr>
          <p:txBody>
            <a:bodyPr wrap="square" lIns="0" tIns="0" rIns="0" bIns="0" rtlCol="0"/>
            <a:lstStyle/>
            <a:p>
              <a:endParaRPr/>
            </a:p>
          </p:txBody>
        </p:sp>
        <p:sp>
          <p:nvSpPr>
            <p:cNvPr id="125" name="object 125"/>
            <p:cNvSpPr/>
            <p:nvPr/>
          </p:nvSpPr>
          <p:spPr>
            <a:xfrm>
              <a:off x="6785610" y="2349245"/>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383838"/>
            </a:solidFill>
          </p:spPr>
          <p:txBody>
            <a:bodyPr wrap="square" lIns="0" tIns="0" rIns="0" bIns="0" rtlCol="0"/>
            <a:lstStyle/>
            <a:p>
              <a:endParaRPr/>
            </a:p>
          </p:txBody>
        </p:sp>
        <p:sp>
          <p:nvSpPr>
            <p:cNvPr id="126" name="object 126"/>
            <p:cNvSpPr/>
            <p:nvPr/>
          </p:nvSpPr>
          <p:spPr>
            <a:xfrm>
              <a:off x="6785610" y="2351531"/>
              <a:ext cx="1917700" cy="5080"/>
            </a:xfrm>
            <a:custGeom>
              <a:avLst/>
              <a:gdLst/>
              <a:ahLst/>
              <a:cxnLst/>
              <a:rect l="l" t="t" r="r" b="b"/>
              <a:pathLst>
                <a:path w="1917700" h="5080">
                  <a:moveTo>
                    <a:pt x="1917192" y="4571"/>
                  </a:moveTo>
                  <a:lnTo>
                    <a:pt x="1917192" y="0"/>
                  </a:lnTo>
                  <a:lnTo>
                    <a:pt x="0" y="0"/>
                  </a:lnTo>
                  <a:lnTo>
                    <a:pt x="0" y="4572"/>
                  </a:lnTo>
                  <a:lnTo>
                    <a:pt x="1917192" y="4571"/>
                  </a:lnTo>
                  <a:close/>
                </a:path>
              </a:pathLst>
            </a:custGeom>
            <a:solidFill>
              <a:srgbClr val="3D3D3D"/>
            </a:solidFill>
          </p:spPr>
          <p:txBody>
            <a:bodyPr wrap="square" lIns="0" tIns="0" rIns="0" bIns="0" rtlCol="0"/>
            <a:lstStyle/>
            <a:p>
              <a:endParaRPr/>
            </a:p>
          </p:txBody>
        </p:sp>
        <p:sp>
          <p:nvSpPr>
            <p:cNvPr id="127" name="object 127"/>
            <p:cNvSpPr/>
            <p:nvPr/>
          </p:nvSpPr>
          <p:spPr>
            <a:xfrm>
              <a:off x="6785610" y="2353817"/>
              <a:ext cx="1917700" cy="3810"/>
            </a:xfrm>
            <a:custGeom>
              <a:avLst/>
              <a:gdLst/>
              <a:ahLst/>
              <a:cxnLst/>
              <a:rect l="l" t="t" r="r" b="b"/>
              <a:pathLst>
                <a:path w="1917700" h="3810">
                  <a:moveTo>
                    <a:pt x="1917192" y="3810"/>
                  </a:moveTo>
                  <a:lnTo>
                    <a:pt x="1917192" y="0"/>
                  </a:lnTo>
                  <a:lnTo>
                    <a:pt x="0" y="0"/>
                  </a:lnTo>
                  <a:lnTo>
                    <a:pt x="0" y="3810"/>
                  </a:lnTo>
                  <a:lnTo>
                    <a:pt x="1917192" y="3810"/>
                  </a:lnTo>
                  <a:close/>
                </a:path>
              </a:pathLst>
            </a:custGeom>
            <a:solidFill>
              <a:srgbClr val="424242"/>
            </a:solidFill>
          </p:spPr>
          <p:txBody>
            <a:bodyPr wrap="square" lIns="0" tIns="0" rIns="0" bIns="0" rtlCol="0"/>
            <a:lstStyle/>
            <a:p>
              <a:endParaRPr/>
            </a:p>
          </p:txBody>
        </p:sp>
        <p:sp>
          <p:nvSpPr>
            <p:cNvPr id="128" name="object 128"/>
            <p:cNvSpPr/>
            <p:nvPr/>
          </p:nvSpPr>
          <p:spPr>
            <a:xfrm>
              <a:off x="6785610" y="2356103"/>
              <a:ext cx="1917700" cy="3810"/>
            </a:xfrm>
            <a:custGeom>
              <a:avLst/>
              <a:gdLst/>
              <a:ahLst/>
              <a:cxnLst/>
              <a:rect l="l" t="t" r="r" b="b"/>
              <a:pathLst>
                <a:path w="1917700" h="3810">
                  <a:moveTo>
                    <a:pt x="1917192" y="3809"/>
                  </a:moveTo>
                  <a:lnTo>
                    <a:pt x="1917192" y="0"/>
                  </a:lnTo>
                  <a:lnTo>
                    <a:pt x="0" y="0"/>
                  </a:lnTo>
                  <a:lnTo>
                    <a:pt x="0" y="3810"/>
                  </a:lnTo>
                  <a:lnTo>
                    <a:pt x="1917192" y="3809"/>
                  </a:lnTo>
                  <a:close/>
                </a:path>
              </a:pathLst>
            </a:custGeom>
            <a:solidFill>
              <a:srgbClr val="474747"/>
            </a:solidFill>
          </p:spPr>
          <p:txBody>
            <a:bodyPr wrap="square" lIns="0" tIns="0" rIns="0" bIns="0" rtlCol="0"/>
            <a:lstStyle/>
            <a:p>
              <a:endParaRPr/>
            </a:p>
          </p:txBody>
        </p:sp>
        <p:sp>
          <p:nvSpPr>
            <p:cNvPr id="129" name="object 129"/>
            <p:cNvSpPr/>
            <p:nvPr/>
          </p:nvSpPr>
          <p:spPr>
            <a:xfrm>
              <a:off x="6785610" y="2357627"/>
              <a:ext cx="1917700" cy="3810"/>
            </a:xfrm>
            <a:custGeom>
              <a:avLst/>
              <a:gdLst/>
              <a:ahLst/>
              <a:cxnLst/>
              <a:rect l="l" t="t" r="r" b="b"/>
              <a:pathLst>
                <a:path w="1917700" h="3810">
                  <a:moveTo>
                    <a:pt x="1917192" y="3810"/>
                  </a:moveTo>
                  <a:lnTo>
                    <a:pt x="1917192" y="0"/>
                  </a:lnTo>
                  <a:lnTo>
                    <a:pt x="0" y="0"/>
                  </a:lnTo>
                  <a:lnTo>
                    <a:pt x="0" y="3810"/>
                  </a:lnTo>
                  <a:lnTo>
                    <a:pt x="1917192" y="3810"/>
                  </a:lnTo>
                  <a:close/>
                </a:path>
              </a:pathLst>
            </a:custGeom>
            <a:solidFill>
              <a:srgbClr val="4C4C4C"/>
            </a:solidFill>
          </p:spPr>
          <p:txBody>
            <a:bodyPr wrap="square" lIns="0" tIns="0" rIns="0" bIns="0" rtlCol="0"/>
            <a:lstStyle/>
            <a:p>
              <a:endParaRPr/>
            </a:p>
          </p:txBody>
        </p:sp>
        <p:sp>
          <p:nvSpPr>
            <p:cNvPr id="130" name="object 130"/>
            <p:cNvSpPr/>
            <p:nvPr/>
          </p:nvSpPr>
          <p:spPr>
            <a:xfrm>
              <a:off x="6785610" y="2359913"/>
              <a:ext cx="1917700" cy="3810"/>
            </a:xfrm>
            <a:custGeom>
              <a:avLst/>
              <a:gdLst/>
              <a:ahLst/>
              <a:cxnLst/>
              <a:rect l="l" t="t" r="r" b="b"/>
              <a:pathLst>
                <a:path w="1917700" h="3810">
                  <a:moveTo>
                    <a:pt x="1917192" y="3810"/>
                  </a:moveTo>
                  <a:lnTo>
                    <a:pt x="1917192" y="0"/>
                  </a:lnTo>
                  <a:lnTo>
                    <a:pt x="0" y="0"/>
                  </a:lnTo>
                  <a:lnTo>
                    <a:pt x="0" y="3810"/>
                  </a:lnTo>
                  <a:lnTo>
                    <a:pt x="1917192" y="3810"/>
                  </a:lnTo>
                  <a:close/>
                </a:path>
              </a:pathLst>
            </a:custGeom>
            <a:solidFill>
              <a:srgbClr val="525252"/>
            </a:solidFill>
          </p:spPr>
          <p:txBody>
            <a:bodyPr wrap="square" lIns="0" tIns="0" rIns="0" bIns="0" rtlCol="0"/>
            <a:lstStyle/>
            <a:p>
              <a:endParaRPr/>
            </a:p>
          </p:txBody>
        </p:sp>
        <p:sp>
          <p:nvSpPr>
            <p:cNvPr id="131" name="object 131"/>
            <p:cNvSpPr/>
            <p:nvPr/>
          </p:nvSpPr>
          <p:spPr>
            <a:xfrm>
              <a:off x="6785610" y="2361438"/>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575757"/>
            </a:solidFill>
          </p:spPr>
          <p:txBody>
            <a:bodyPr wrap="square" lIns="0" tIns="0" rIns="0" bIns="0" rtlCol="0"/>
            <a:lstStyle/>
            <a:p>
              <a:endParaRPr/>
            </a:p>
          </p:txBody>
        </p:sp>
        <p:sp>
          <p:nvSpPr>
            <p:cNvPr id="132" name="object 132"/>
            <p:cNvSpPr/>
            <p:nvPr/>
          </p:nvSpPr>
          <p:spPr>
            <a:xfrm>
              <a:off x="6785610" y="2363724"/>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5C5C5C"/>
            </a:solidFill>
          </p:spPr>
          <p:txBody>
            <a:bodyPr wrap="square" lIns="0" tIns="0" rIns="0" bIns="0" rtlCol="0"/>
            <a:lstStyle/>
            <a:p>
              <a:endParaRPr/>
            </a:p>
          </p:txBody>
        </p:sp>
        <p:sp>
          <p:nvSpPr>
            <p:cNvPr id="133" name="object 133"/>
            <p:cNvSpPr/>
            <p:nvPr/>
          </p:nvSpPr>
          <p:spPr>
            <a:xfrm>
              <a:off x="6785610" y="2366010"/>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616161"/>
            </a:solidFill>
          </p:spPr>
          <p:txBody>
            <a:bodyPr wrap="square" lIns="0" tIns="0" rIns="0" bIns="0" rtlCol="0"/>
            <a:lstStyle/>
            <a:p>
              <a:endParaRPr/>
            </a:p>
          </p:txBody>
        </p:sp>
        <p:sp>
          <p:nvSpPr>
            <p:cNvPr id="134" name="object 134"/>
            <p:cNvSpPr/>
            <p:nvPr/>
          </p:nvSpPr>
          <p:spPr>
            <a:xfrm>
              <a:off x="6785610" y="2368295"/>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656565"/>
            </a:solidFill>
          </p:spPr>
          <p:txBody>
            <a:bodyPr wrap="square" lIns="0" tIns="0" rIns="0" bIns="0" rtlCol="0"/>
            <a:lstStyle/>
            <a:p>
              <a:endParaRPr/>
            </a:p>
          </p:txBody>
        </p:sp>
        <p:sp>
          <p:nvSpPr>
            <p:cNvPr id="135" name="object 135"/>
            <p:cNvSpPr/>
            <p:nvPr/>
          </p:nvSpPr>
          <p:spPr>
            <a:xfrm>
              <a:off x="6785610" y="2370581"/>
              <a:ext cx="1917700" cy="5080"/>
            </a:xfrm>
            <a:custGeom>
              <a:avLst/>
              <a:gdLst/>
              <a:ahLst/>
              <a:cxnLst/>
              <a:rect l="l" t="t" r="r" b="b"/>
              <a:pathLst>
                <a:path w="1917700" h="5080">
                  <a:moveTo>
                    <a:pt x="1917192" y="4571"/>
                  </a:moveTo>
                  <a:lnTo>
                    <a:pt x="1917192" y="0"/>
                  </a:lnTo>
                  <a:lnTo>
                    <a:pt x="0" y="0"/>
                  </a:lnTo>
                  <a:lnTo>
                    <a:pt x="0" y="4572"/>
                  </a:lnTo>
                  <a:lnTo>
                    <a:pt x="1917192" y="4571"/>
                  </a:lnTo>
                  <a:close/>
                </a:path>
              </a:pathLst>
            </a:custGeom>
            <a:solidFill>
              <a:srgbClr val="6B6B6B"/>
            </a:solidFill>
          </p:spPr>
          <p:txBody>
            <a:bodyPr wrap="square" lIns="0" tIns="0" rIns="0" bIns="0" rtlCol="0"/>
            <a:lstStyle/>
            <a:p>
              <a:endParaRPr/>
            </a:p>
          </p:txBody>
        </p:sp>
        <p:sp>
          <p:nvSpPr>
            <p:cNvPr id="136" name="object 136"/>
            <p:cNvSpPr/>
            <p:nvPr/>
          </p:nvSpPr>
          <p:spPr>
            <a:xfrm>
              <a:off x="6785610" y="2372867"/>
              <a:ext cx="1917700" cy="3810"/>
            </a:xfrm>
            <a:custGeom>
              <a:avLst/>
              <a:gdLst/>
              <a:ahLst/>
              <a:cxnLst/>
              <a:rect l="l" t="t" r="r" b="b"/>
              <a:pathLst>
                <a:path w="1917700" h="3810">
                  <a:moveTo>
                    <a:pt x="1917192" y="3810"/>
                  </a:moveTo>
                  <a:lnTo>
                    <a:pt x="1917192" y="0"/>
                  </a:lnTo>
                  <a:lnTo>
                    <a:pt x="0" y="0"/>
                  </a:lnTo>
                  <a:lnTo>
                    <a:pt x="0" y="3810"/>
                  </a:lnTo>
                  <a:lnTo>
                    <a:pt x="1917192" y="3810"/>
                  </a:lnTo>
                  <a:close/>
                </a:path>
              </a:pathLst>
            </a:custGeom>
            <a:solidFill>
              <a:srgbClr val="707070"/>
            </a:solidFill>
          </p:spPr>
          <p:txBody>
            <a:bodyPr wrap="square" lIns="0" tIns="0" rIns="0" bIns="0" rtlCol="0"/>
            <a:lstStyle/>
            <a:p>
              <a:endParaRPr/>
            </a:p>
          </p:txBody>
        </p:sp>
        <p:sp>
          <p:nvSpPr>
            <p:cNvPr id="137" name="object 137"/>
            <p:cNvSpPr/>
            <p:nvPr/>
          </p:nvSpPr>
          <p:spPr>
            <a:xfrm>
              <a:off x="6785610" y="2375153"/>
              <a:ext cx="1917700" cy="3810"/>
            </a:xfrm>
            <a:custGeom>
              <a:avLst/>
              <a:gdLst/>
              <a:ahLst/>
              <a:cxnLst/>
              <a:rect l="l" t="t" r="r" b="b"/>
              <a:pathLst>
                <a:path w="1917700" h="3810">
                  <a:moveTo>
                    <a:pt x="1917192" y="3809"/>
                  </a:moveTo>
                  <a:lnTo>
                    <a:pt x="1917192" y="0"/>
                  </a:lnTo>
                  <a:lnTo>
                    <a:pt x="0" y="0"/>
                  </a:lnTo>
                  <a:lnTo>
                    <a:pt x="0" y="3810"/>
                  </a:lnTo>
                  <a:lnTo>
                    <a:pt x="1917192" y="3809"/>
                  </a:lnTo>
                  <a:close/>
                </a:path>
              </a:pathLst>
            </a:custGeom>
            <a:solidFill>
              <a:srgbClr val="757575"/>
            </a:solidFill>
          </p:spPr>
          <p:txBody>
            <a:bodyPr wrap="square" lIns="0" tIns="0" rIns="0" bIns="0" rtlCol="0"/>
            <a:lstStyle/>
            <a:p>
              <a:endParaRPr/>
            </a:p>
          </p:txBody>
        </p:sp>
        <p:sp>
          <p:nvSpPr>
            <p:cNvPr id="138" name="object 138"/>
            <p:cNvSpPr/>
            <p:nvPr/>
          </p:nvSpPr>
          <p:spPr>
            <a:xfrm>
              <a:off x="6785610" y="2376677"/>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7A7A7A"/>
            </a:solidFill>
          </p:spPr>
          <p:txBody>
            <a:bodyPr wrap="square" lIns="0" tIns="0" rIns="0" bIns="0" rtlCol="0"/>
            <a:lstStyle/>
            <a:p>
              <a:endParaRPr/>
            </a:p>
          </p:txBody>
        </p:sp>
        <p:sp>
          <p:nvSpPr>
            <p:cNvPr id="139" name="object 139"/>
            <p:cNvSpPr/>
            <p:nvPr/>
          </p:nvSpPr>
          <p:spPr>
            <a:xfrm>
              <a:off x="6785610" y="2378963"/>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838383"/>
            </a:solidFill>
          </p:spPr>
          <p:txBody>
            <a:bodyPr wrap="square" lIns="0" tIns="0" rIns="0" bIns="0" rtlCol="0"/>
            <a:lstStyle/>
            <a:p>
              <a:endParaRPr/>
            </a:p>
          </p:txBody>
        </p:sp>
        <p:sp>
          <p:nvSpPr>
            <p:cNvPr id="140" name="object 140"/>
            <p:cNvSpPr/>
            <p:nvPr/>
          </p:nvSpPr>
          <p:spPr>
            <a:xfrm>
              <a:off x="6785610" y="2381250"/>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878787"/>
            </a:solidFill>
          </p:spPr>
          <p:txBody>
            <a:bodyPr wrap="square" lIns="0" tIns="0" rIns="0" bIns="0" rtlCol="0"/>
            <a:lstStyle/>
            <a:p>
              <a:endParaRPr/>
            </a:p>
          </p:txBody>
        </p:sp>
        <p:sp>
          <p:nvSpPr>
            <p:cNvPr id="141" name="object 141"/>
            <p:cNvSpPr/>
            <p:nvPr/>
          </p:nvSpPr>
          <p:spPr>
            <a:xfrm>
              <a:off x="6785610" y="2383536"/>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8D8D8D"/>
            </a:solidFill>
          </p:spPr>
          <p:txBody>
            <a:bodyPr wrap="square" lIns="0" tIns="0" rIns="0" bIns="0" rtlCol="0"/>
            <a:lstStyle/>
            <a:p>
              <a:endParaRPr/>
            </a:p>
          </p:txBody>
        </p:sp>
        <p:sp>
          <p:nvSpPr>
            <p:cNvPr id="142" name="object 142"/>
            <p:cNvSpPr/>
            <p:nvPr/>
          </p:nvSpPr>
          <p:spPr>
            <a:xfrm>
              <a:off x="6785610" y="2385822"/>
              <a:ext cx="1917700" cy="3810"/>
            </a:xfrm>
            <a:custGeom>
              <a:avLst/>
              <a:gdLst/>
              <a:ahLst/>
              <a:cxnLst/>
              <a:rect l="l" t="t" r="r" b="b"/>
              <a:pathLst>
                <a:path w="1917700" h="3810">
                  <a:moveTo>
                    <a:pt x="1917192" y="3810"/>
                  </a:moveTo>
                  <a:lnTo>
                    <a:pt x="1917192" y="0"/>
                  </a:lnTo>
                  <a:lnTo>
                    <a:pt x="0" y="0"/>
                  </a:lnTo>
                  <a:lnTo>
                    <a:pt x="0" y="3810"/>
                  </a:lnTo>
                  <a:lnTo>
                    <a:pt x="1917192" y="3810"/>
                  </a:lnTo>
                  <a:close/>
                </a:path>
              </a:pathLst>
            </a:custGeom>
            <a:solidFill>
              <a:srgbClr val="919191"/>
            </a:solidFill>
          </p:spPr>
          <p:txBody>
            <a:bodyPr wrap="square" lIns="0" tIns="0" rIns="0" bIns="0" rtlCol="0"/>
            <a:lstStyle/>
            <a:p>
              <a:endParaRPr/>
            </a:p>
          </p:txBody>
        </p:sp>
        <p:sp>
          <p:nvSpPr>
            <p:cNvPr id="143" name="object 143"/>
            <p:cNvSpPr/>
            <p:nvPr/>
          </p:nvSpPr>
          <p:spPr>
            <a:xfrm>
              <a:off x="6785610" y="2388108"/>
              <a:ext cx="1917700" cy="3810"/>
            </a:xfrm>
            <a:custGeom>
              <a:avLst/>
              <a:gdLst/>
              <a:ahLst/>
              <a:cxnLst/>
              <a:rect l="l" t="t" r="r" b="b"/>
              <a:pathLst>
                <a:path w="1917700" h="3810">
                  <a:moveTo>
                    <a:pt x="1917192" y="3809"/>
                  </a:moveTo>
                  <a:lnTo>
                    <a:pt x="1917192" y="0"/>
                  </a:lnTo>
                  <a:lnTo>
                    <a:pt x="0" y="0"/>
                  </a:lnTo>
                  <a:lnTo>
                    <a:pt x="0" y="3810"/>
                  </a:lnTo>
                  <a:lnTo>
                    <a:pt x="1917192" y="3809"/>
                  </a:lnTo>
                  <a:close/>
                </a:path>
              </a:pathLst>
            </a:custGeom>
            <a:solidFill>
              <a:srgbClr val="969696"/>
            </a:solidFill>
          </p:spPr>
          <p:txBody>
            <a:bodyPr wrap="square" lIns="0" tIns="0" rIns="0" bIns="0" rtlCol="0"/>
            <a:lstStyle/>
            <a:p>
              <a:endParaRPr/>
            </a:p>
          </p:txBody>
        </p:sp>
        <p:sp>
          <p:nvSpPr>
            <p:cNvPr id="144" name="object 144"/>
            <p:cNvSpPr/>
            <p:nvPr/>
          </p:nvSpPr>
          <p:spPr>
            <a:xfrm>
              <a:off x="6785610" y="2389631"/>
              <a:ext cx="1917700" cy="5080"/>
            </a:xfrm>
            <a:custGeom>
              <a:avLst/>
              <a:gdLst/>
              <a:ahLst/>
              <a:cxnLst/>
              <a:rect l="l" t="t" r="r" b="b"/>
              <a:pathLst>
                <a:path w="1917700" h="5080">
                  <a:moveTo>
                    <a:pt x="1917192" y="4571"/>
                  </a:moveTo>
                  <a:lnTo>
                    <a:pt x="1917192" y="0"/>
                  </a:lnTo>
                  <a:lnTo>
                    <a:pt x="0" y="0"/>
                  </a:lnTo>
                  <a:lnTo>
                    <a:pt x="0" y="4572"/>
                  </a:lnTo>
                  <a:lnTo>
                    <a:pt x="1917192" y="4571"/>
                  </a:lnTo>
                  <a:close/>
                </a:path>
              </a:pathLst>
            </a:custGeom>
            <a:solidFill>
              <a:srgbClr val="9C9C9C"/>
            </a:solidFill>
          </p:spPr>
          <p:txBody>
            <a:bodyPr wrap="square" lIns="0" tIns="0" rIns="0" bIns="0" rtlCol="0"/>
            <a:lstStyle/>
            <a:p>
              <a:endParaRPr/>
            </a:p>
          </p:txBody>
        </p:sp>
        <p:sp>
          <p:nvSpPr>
            <p:cNvPr id="145" name="object 145"/>
            <p:cNvSpPr/>
            <p:nvPr/>
          </p:nvSpPr>
          <p:spPr>
            <a:xfrm>
              <a:off x="6785610" y="2391917"/>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A1A1A1"/>
            </a:solidFill>
          </p:spPr>
          <p:txBody>
            <a:bodyPr wrap="square" lIns="0" tIns="0" rIns="0" bIns="0" rtlCol="0"/>
            <a:lstStyle/>
            <a:p>
              <a:endParaRPr/>
            </a:p>
          </p:txBody>
        </p:sp>
        <p:sp>
          <p:nvSpPr>
            <p:cNvPr id="146" name="object 146"/>
            <p:cNvSpPr/>
            <p:nvPr/>
          </p:nvSpPr>
          <p:spPr>
            <a:xfrm>
              <a:off x="6785610" y="2394203"/>
              <a:ext cx="1917700" cy="5080"/>
            </a:xfrm>
            <a:custGeom>
              <a:avLst/>
              <a:gdLst/>
              <a:ahLst/>
              <a:cxnLst/>
              <a:rect l="l" t="t" r="r" b="b"/>
              <a:pathLst>
                <a:path w="1917700" h="5080">
                  <a:moveTo>
                    <a:pt x="1917192" y="4571"/>
                  </a:moveTo>
                  <a:lnTo>
                    <a:pt x="1917192" y="0"/>
                  </a:lnTo>
                  <a:lnTo>
                    <a:pt x="0" y="0"/>
                  </a:lnTo>
                  <a:lnTo>
                    <a:pt x="0" y="4572"/>
                  </a:lnTo>
                  <a:lnTo>
                    <a:pt x="1917192" y="4571"/>
                  </a:lnTo>
                  <a:close/>
                </a:path>
              </a:pathLst>
            </a:custGeom>
            <a:solidFill>
              <a:srgbClr val="A6A6A6"/>
            </a:solidFill>
          </p:spPr>
          <p:txBody>
            <a:bodyPr wrap="square" lIns="0" tIns="0" rIns="0" bIns="0" rtlCol="0"/>
            <a:lstStyle/>
            <a:p>
              <a:endParaRPr/>
            </a:p>
          </p:txBody>
        </p:sp>
        <p:sp>
          <p:nvSpPr>
            <p:cNvPr id="147" name="object 147"/>
            <p:cNvSpPr/>
            <p:nvPr/>
          </p:nvSpPr>
          <p:spPr>
            <a:xfrm>
              <a:off x="6785610" y="2396489"/>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ABABAB"/>
            </a:solidFill>
          </p:spPr>
          <p:txBody>
            <a:bodyPr wrap="square" lIns="0" tIns="0" rIns="0" bIns="0" rtlCol="0"/>
            <a:lstStyle/>
            <a:p>
              <a:endParaRPr/>
            </a:p>
          </p:txBody>
        </p:sp>
        <p:sp>
          <p:nvSpPr>
            <p:cNvPr id="148" name="object 148"/>
            <p:cNvSpPr/>
            <p:nvPr/>
          </p:nvSpPr>
          <p:spPr>
            <a:xfrm>
              <a:off x="6785610" y="2398775"/>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B0B0B0"/>
            </a:solidFill>
          </p:spPr>
          <p:txBody>
            <a:bodyPr wrap="square" lIns="0" tIns="0" rIns="0" bIns="0" rtlCol="0"/>
            <a:lstStyle/>
            <a:p>
              <a:endParaRPr/>
            </a:p>
          </p:txBody>
        </p:sp>
        <p:sp>
          <p:nvSpPr>
            <p:cNvPr id="149" name="object 149"/>
            <p:cNvSpPr/>
            <p:nvPr/>
          </p:nvSpPr>
          <p:spPr>
            <a:xfrm>
              <a:off x="6785610" y="2401061"/>
              <a:ext cx="1917700" cy="3810"/>
            </a:xfrm>
            <a:custGeom>
              <a:avLst/>
              <a:gdLst/>
              <a:ahLst/>
              <a:cxnLst/>
              <a:rect l="l" t="t" r="r" b="b"/>
              <a:pathLst>
                <a:path w="1917700" h="3810">
                  <a:moveTo>
                    <a:pt x="1917192" y="3810"/>
                  </a:moveTo>
                  <a:lnTo>
                    <a:pt x="1917192" y="0"/>
                  </a:lnTo>
                  <a:lnTo>
                    <a:pt x="0" y="0"/>
                  </a:lnTo>
                  <a:lnTo>
                    <a:pt x="0" y="3810"/>
                  </a:lnTo>
                  <a:lnTo>
                    <a:pt x="1917192" y="3810"/>
                  </a:lnTo>
                  <a:close/>
                </a:path>
              </a:pathLst>
            </a:custGeom>
            <a:solidFill>
              <a:srgbClr val="B5B5B5"/>
            </a:solidFill>
          </p:spPr>
          <p:txBody>
            <a:bodyPr wrap="square" lIns="0" tIns="0" rIns="0" bIns="0" rtlCol="0"/>
            <a:lstStyle/>
            <a:p>
              <a:endParaRPr/>
            </a:p>
          </p:txBody>
        </p:sp>
        <p:sp>
          <p:nvSpPr>
            <p:cNvPr id="150" name="object 150"/>
            <p:cNvSpPr/>
            <p:nvPr/>
          </p:nvSpPr>
          <p:spPr>
            <a:xfrm>
              <a:off x="6785610" y="2403347"/>
              <a:ext cx="1917700" cy="3810"/>
            </a:xfrm>
            <a:custGeom>
              <a:avLst/>
              <a:gdLst/>
              <a:ahLst/>
              <a:cxnLst/>
              <a:rect l="l" t="t" r="r" b="b"/>
              <a:pathLst>
                <a:path w="1917700" h="3810">
                  <a:moveTo>
                    <a:pt x="1917192" y="3810"/>
                  </a:moveTo>
                  <a:lnTo>
                    <a:pt x="1917192" y="0"/>
                  </a:lnTo>
                  <a:lnTo>
                    <a:pt x="0" y="0"/>
                  </a:lnTo>
                  <a:lnTo>
                    <a:pt x="0" y="3810"/>
                  </a:lnTo>
                  <a:lnTo>
                    <a:pt x="1917192" y="3810"/>
                  </a:lnTo>
                  <a:close/>
                </a:path>
              </a:pathLst>
            </a:custGeom>
            <a:solidFill>
              <a:srgbClr val="BABABA"/>
            </a:solidFill>
          </p:spPr>
          <p:txBody>
            <a:bodyPr wrap="square" lIns="0" tIns="0" rIns="0" bIns="0" rtlCol="0"/>
            <a:lstStyle/>
            <a:p>
              <a:endParaRPr/>
            </a:p>
          </p:txBody>
        </p:sp>
        <p:sp>
          <p:nvSpPr>
            <p:cNvPr id="151" name="object 151"/>
            <p:cNvSpPr/>
            <p:nvPr/>
          </p:nvSpPr>
          <p:spPr>
            <a:xfrm>
              <a:off x="6785610" y="2404872"/>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BFBFBF"/>
            </a:solidFill>
          </p:spPr>
          <p:txBody>
            <a:bodyPr wrap="square" lIns="0" tIns="0" rIns="0" bIns="0" rtlCol="0"/>
            <a:lstStyle/>
            <a:p>
              <a:endParaRPr/>
            </a:p>
          </p:txBody>
        </p:sp>
        <p:sp>
          <p:nvSpPr>
            <p:cNvPr id="152" name="object 152"/>
            <p:cNvSpPr/>
            <p:nvPr/>
          </p:nvSpPr>
          <p:spPr>
            <a:xfrm>
              <a:off x="6785610" y="2407158"/>
              <a:ext cx="1917700" cy="5080"/>
            </a:xfrm>
            <a:custGeom>
              <a:avLst/>
              <a:gdLst/>
              <a:ahLst/>
              <a:cxnLst/>
              <a:rect l="l" t="t" r="r" b="b"/>
              <a:pathLst>
                <a:path w="1917700" h="5080">
                  <a:moveTo>
                    <a:pt x="1917192" y="4571"/>
                  </a:moveTo>
                  <a:lnTo>
                    <a:pt x="1917192" y="0"/>
                  </a:lnTo>
                  <a:lnTo>
                    <a:pt x="0" y="0"/>
                  </a:lnTo>
                  <a:lnTo>
                    <a:pt x="0" y="4572"/>
                  </a:lnTo>
                  <a:lnTo>
                    <a:pt x="1917192" y="4571"/>
                  </a:lnTo>
                  <a:close/>
                </a:path>
              </a:pathLst>
            </a:custGeom>
            <a:solidFill>
              <a:srgbClr val="C4C4C4"/>
            </a:solidFill>
          </p:spPr>
          <p:txBody>
            <a:bodyPr wrap="square" lIns="0" tIns="0" rIns="0" bIns="0" rtlCol="0"/>
            <a:lstStyle/>
            <a:p>
              <a:endParaRPr/>
            </a:p>
          </p:txBody>
        </p:sp>
        <p:sp>
          <p:nvSpPr>
            <p:cNvPr id="153" name="object 153"/>
            <p:cNvSpPr/>
            <p:nvPr/>
          </p:nvSpPr>
          <p:spPr>
            <a:xfrm>
              <a:off x="6785610" y="2409444"/>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C9C9C9"/>
            </a:solidFill>
          </p:spPr>
          <p:txBody>
            <a:bodyPr wrap="square" lIns="0" tIns="0" rIns="0" bIns="0" rtlCol="0"/>
            <a:lstStyle/>
            <a:p>
              <a:endParaRPr/>
            </a:p>
          </p:txBody>
        </p:sp>
        <p:sp>
          <p:nvSpPr>
            <p:cNvPr id="154" name="object 154"/>
            <p:cNvSpPr/>
            <p:nvPr/>
          </p:nvSpPr>
          <p:spPr>
            <a:xfrm>
              <a:off x="6785610" y="2411730"/>
              <a:ext cx="1917700" cy="5080"/>
            </a:xfrm>
            <a:custGeom>
              <a:avLst/>
              <a:gdLst/>
              <a:ahLst/>
              <a:cxnLst/>
              <a:rect l="l" t="t" r="r" b="b"/>
              <a:pathLst>
                <a:path w="1917700" h="5080">
                  <a:moveTo>
                    <a:pt x="1917192" y="4571"/>
                  </a:moveTo>
                  <a:lnTo>
                    <a:pt x="1917192" y="0"/>
                  </a:lnTo>
                  <a:lnTo>
                    <a:pt x="0" y="0"/>
                  </a:lnTo>
                  <a:lnTo>
                    <a:pt x="0" y="4572"/>
                  </a:lnTo>
                  <a:lnTo>
                    <a:pt x="1917192" y="4571"/>
                  </a:lnTo>
                  <a:close/>
                </a:path>
              </a:pathLst>
            </a:custGeom>
            <a:solidFill>
              <a:srgbClr val="CFCFCF"/>
            </a:solidFill>
          </p:spPr>
          <p:txBody>
            <a:bodyPr wrap="square" lIns="0" tIns="0" rIns="0" bIns="0" rtlCol="0"/>
            <a:lstStyle/>
            <a:p>
              <a:endParaRPr/>
            </a:p>
          </p:txBody>
        </p:sp>
        <p:sp>
          <p:nvSpPr>
            <p:cNvPr id="155" name="object 155"/>
            <p:cNvSpPr/>
            <p:nvPr/>
          </p:nvSpPr>
          <p:spPr>
            <a:xfrm>
              <a:off x="6785610" y="2414016"/>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D4D4D4"/>
            </a:solidFill>
          </p:spPr>
          <p:txBody>
            <a:bodyPr wrap="square" lIns="0" tIns="0" rIns="0" bIns="0" rtlCol="0"/>
            <a:lstStyle/>
            <a:p>
              <a:endParaRPr/>
            </a:p>
          </p:txBody>
        </p:sp>
        <p:sp>
          <p:nvSpPr>
            <p:cNvPr id="156" name="object 156"/>
            <p:cNvSpPr/>
            <p:nvPr/>
          </p:nvSpPr>
          <p:spPr>
            <a:xfrm>
              <a:off x="6785610" y="2416302"/>
              <a:ext cx="1917700" cy="3810"/>
            </a:xfrm>
            <a:custGeom>
              <a:avLst/>
              <a:gdLst/>
              <a:ahLst/>
              <a:cxnLst/>
              <a:rect l="l" t="t" r="r" b="b"/>
              <a:pathLst>
                <a:path w="1917700" h="3810">
                  <a:moveTo>
                    <a:pt x="1917192" y="3810"/>
                  </a:moveTo>
                  <a:lnTo>
                    <a:pt x="1917192" y="0"/>
                  </a:lnTo>
                  <a:lnTo>
                    <a:pt x="0" y="0"/>
                  </a:lnTo>
                  <a:lnTo>
                    <a:pt x="0" y="3810"/>
                  </a:lnTo>
                  <a:lnTo>
                    <a:pt x="1917192" y="3810"/>
                  </a:lnTo>
                  <a:close/>
                </a:path>
              </a:pathLst>
            </a:custGeom>
            <a:solidFill>
              <a:srgbClr val="D9D9D9"/>
            </a:solidFill>
          </p:spPr>
          <p:txBody>
            <a:bodyPr wrap="square" lIns="0" tIns="0" rIns="0" bIns="0" rtlCol="0"/>
            <a:lstStyle/>
            <a:p>
              <a:endParaRPr/>
            </a:p>
          </p:txBody>
        </p:sp>
        <p:sp>
          <p:nvSpPr>
            <p:cNvPr id="157" name="object 157"/>
            <p:cNvSpPr/>
            <p:nvPr/>
          </p:nvSpPr>
          <p:spPr>
            <a:xfrm>
              <a:off x="6785610" y="2418588"/>
              <a:ext cx="1917700" cy="3810"/>
            </a:xfrm>
            <a:custGeom>
              <a:avLst/>
              <a:gdLst/>
              <a:ahLst/>
              <a:cxnLst/>
              <a:rect l="l" t="t" r="r" b="b"/>
              <a:pathLst>
                <a:path w="1917700" h="3810">
                  <a:moveTo>
                    <a:pt x="1917192" y="3810"/>
                  </a:moveTo>
                  <a:lnTo>
                    <a:pt x="1917192" y="0"/>
                  </a:lnTo>
                  <a:lnTo>
                    <a:pt x="0" y="0"/>
                  </a:lnTo>
                  <a:lnTo>
                    <a:pt x="0" y="3810"/>
                  </a:lnTo>
                  <a:lnTo>
                    <a:pt x="1917192" y="3810"/>
                  </a:lnTo>
                  <a:close/>
                </a:path>
              </a:pathLst>
            </a:custGeom>
            <a:solidFill>
              <a:srgbClr val="DEDEDE"/>
            </a:solidFill>
          </p:spPr>
          <p:txBody>
            <a:bodyPr wrap="square" lIns="0" tIns="0" rIns="0" bIns="0" rtlCol="0"/>
            <a:lstStyle/>
            <a:p>
              <a:endParaRPr/>
            </a:p>
          </p:txBody>
        </p:sp>
        <p:sp>
          <p:nvSpPr>
            <p:cNvPr id="158" name="object 158"/>
            <p:cNvSpPr/>
            <p:nvPr/>
          </p:nvSpPr>
          <p:spPr>
            <a:xfrm>
              <a:off x="6785610" y="2420111"/>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E3E3E3"/>
            </a:solidFill>
          </p:spPr>
          <p:txBody>
            <a:bodyPr wrap="square" lIns="0" tIns="0" rIns="0" bIns="0" rtlCol="0"/>
            <a:lstStyle/>
            <a:p>
              <a:endParaRPr/>
            </a:p>
          </p:txBody>
        </p:sp>
        <p:sp>
          <p:nvSpPr>
            <p:cNvPr id="159" name="object 159"/>
            <p:cNvSpPr/>
            <p:nvPr/>
          </p:nvSpPr>
          <p:spPr>
            <a:xfrm>
              <a:off x="6785610" y="2422397"/>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E8E8E8"/>
            </a:solidFill>
          </p:spPr>
          <p:txBody>
            <a:bodyPr wrap="square" lIns="0" tIns="0" rIns="0" bIns="0" rtlCol="0"/>
            <a:lstStyle/>
            <a:p>
              <a:endParaRPr/>
            </a:p>
          </p:txBody>
        </p:sp>
        <p:sp>
          <p:nvSpPr>
            <p:cNvPr id="160" name="object 160"/>
            <p:cNvSpPr/>
            <p:nvPr/>
          </p:nvSpPr>
          <p:spPr>
            <a:xfrm>
              <a:off x="6785610" y="2424683"/>
              <a:ext cx="1917700" cy="5080"/>
            </a:xfrm>
            <a:custGeom>
              <a:avLst/>
              <a:gdLst/>
              <a:ahLst/>
              <a:cxnLst/>
              <a:rect l="l" t="t" r="r" b="b"/>
              <a:pathLst>
                <a:path w="1917700" h="5080">
                  <a:moveTo>
                    <a:pt x="1917192" y="4571"/>
                  </a:moveTo>
                  <a:lnTo>
                    <a:pt x="1917192" y="0"/>
                  </a:lnTo>
                  <a:lnTo>
                    <a:pt x="0" y="0"/>
                  </a:lnTo>
                  <a:lnTo>
                    <a:pt x="0" y="4572"/>
                  </a:lnTo>
                  <a:lnTo>
                    <a:pt x="1917192" y="4571"/>
                  </a:lnTo>
                  <a:close/>
                </a:path>
              </a:pathLst>
            </a:custGeom>
            <a:solidFill>
              <a:srgbClr val="EDEDED"/>
            </a:solidFill>
          </p:spPr>
          <p:txBody>
            <a:bodyPr wrap="square" lIns="0" tIns="0" rIns="0" bIns="0" rtlCol="0"/>
            <a:lstStyle/>
            <a:p>
              <a:endParaRPr/>
            </a:p>
          </p:txBody>
        </p:sp>
        <p:sp>
          <p:nvSpPr>
            <p:cNvPr id="161" name="object 161"/>
            <p:cNvSpPr/>
            <p:nvPr/>
          </p:nvSpPr>
          <p:spPr>
            <a:xfrm>
              <a:off x="6785610" y="2426969"/>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F2F2F2"/>
            </a:solidFill>
          </p:spPr>
          <p:txBody>
            <a:bodyPr wrap="square" lIns="0" tIns="0" rIns="0" bIns="0" rtlCol="0"/>
            <a:lstStyle/>
            <a:p>
              <a:endParaRPr/>
            </a:p>
          </p:txBody>
        </p:sp>
        <p:sp>
          <p:nvSpPr>
            <p:cNvPr id="162" name="object 162"/>
            <p:cNvSpPr/>
            <p:nvPr/>
          </p:nvSpPr>
          <p:spPr>
            <a:xfrm>
              <a:off x="6785610" y="2429255"/>
              <a:ext cx="1917700" cy="3810"/>
            </a:xfrm>
            <a:custGeom>
              <a:avLst/>
              <a:gdLst/>
              <a:ahLst/>
              <a:cxnLst/>
              <a:rect l="l" t="t" r="r" b="b"/>
              <a:pathLst>
                <a:path w="1917700" h="3810">
                  <a:moveTo>
                    <a:pt x="1917192" y="3809"/>
                  </a:moveTo>
                  <a:lnTo>
                    <a:pt x="1917192" y="0"/>
                  </a:lnTo>
                  <a:lnTo>
                    <a:pt x="0" y="0"/>
                  </a:lnTo>
                  <a:lnTo>
                    <a:pt x="0" y="3810"/>
                  </a:lnTo>
                  <a:lnTo>
                    <a:pt x="1917192" y="3809"/>
                  </a:lnTo>
                  <a:close/>
                </a:path>
              </a:pathLst>
            </a:custGeom>
            <a:solidFill>
              <a:srgbClr val="F7F7F7"/>
            </a:solidFill>
          </p:spPr>
          <p:txBody>
            <a:bodyPr wrap="square" lIns="0" tIns="0" rIns="0" bIns="0" rtlCol="0"/>
            <a:lstStyle/>
            <a:p>
              <a:endParaRPr/>
            </a:p>
          </p:txBody>
        </p:sp>
        <p:sp>
          <p:nvSpPr>
            <p:cNvPr id="163" name="object 163"/>
            <p:cNvSpPr/>
            <p:nvPr/>
          </p:nvSpPr>
          <p:spPr>
            <a:xfrm>
              <a:off x="6785610" y="2431541"/>
              <a:ext cx="1917700" cy="1905"/>
            </a:xfrm>
            <a:custGeom>
              <a:avLst/>
              <a:gdLst/>
              <a:ahLst/>
              <a:cxnLst/>
              <a:rect l="l" t="t" r="r" b="b"/>
              <a:pathLst>
                <a:path w="1917700" h="1905">
                  <a:moveTo>
                    <a:pt x="1917192" y="0"/>
                  </a:moveTo>
                  <a:lnTo>
                    <a:pt x="0" y="0"/>
                  </a:lnTo>
                  <a:lnTo>
                    <a:pt x="0" y="1524"/>
                  </a:lnTo>
                  <a:lnTo>
                    <a:pt x="1917192" y="1524"/>
                  </a:lnTo>
                  <a:lnTo>
                    <a:pt x="1917192" y="0"/>
                  </a:lnTo>
                  <a:close/>
                </a:path>
              </a:pathLst>
            </a:custGeom>
            <a:solidFill>
              <a:srgbClr val="FFFFFF"/>
            </a:solidFill>
          </p:spPr>
          <p:txBody>
            <a:bodyPr wrap="square" lIns="0" tIns="0" rIns="0" bIns="0" rtlCol="0"/>
            <a:lstStyle/>
            <a:p>
              <a:endParaRPr/>
            </a:p>
          </p:txBody>
        </p:sp>
        <p:sp>
          <p:nvSpPr>
            <p:cNvPr id="164" name="object 164"/>
            <p:cNvSpPr/>
            <p:nvPr/>
          </p:nvSpPr>
          <p:spPr>
            <a:xfrm>
              <a:off x="6359652" y="2739389"/>
              <a:ext cx="426084" cy="13335"/>
            </a:xfrm>
            <a:custGeom>
              <a:avLst/>
              <a:gdLst/>
              <a:ahLst/>
              <a:cxnLst/>
              <a:rect l="l" t="t" r="r" b="b"/>
              <a:pathLst>
                <a:path w="426084" h="13335">
                  <a:moveTo>
                    <a:pt x="425958" y="0"/>
                  </a:moveTo>
                  <a:lnTo>
                    <a:pt x="0" y="0"/>
                  </a:lnTo>
                  <a:lnTo>
                    <a:pt x="0" y="6096"/>
                  </a:lnTo>
                  <a:lnTo>
                    <a:pt x="0" y="12954"/>
                  </a:lnTo>
                  <a:lnTo>
                    <a:pt x="425958" y="12954"/>
                  </a:lnTo>
                  <a:lnTo>
                    <a:pt x="425958" y="6096"/>
                  </a:lnTo>
                  <a:lnTo>
                    <a:pt x="425958" y="0"/>
                  </a:lnTo>
                  <a:close/>
                </a:path>
              </a:pathLst>
            </a:custGeom>
            <a:solidFill>
              <a:srgbClr val="000000"/>
            </a:solidFill>
          </p:spPr>
          <p:txBody>
            <a:bodyPr wrap="square" lIns="0" tIns="0" rIns="0" bIns="0" rtlCol="0"/>
            <a:lstStyle/>
            <a:p>
              <a:endParaRPr/>
            </a:p>
          </p:txBody>
        </p:sp>
        <p:sp>
          <p:nvSpPr>
            <p:cNvPr id="165" name="object 165"/>
            <p:cNvSpPr/>
            <p:nvPr/>
          </p:nvSpPr>
          <p:spPr>
            <a:xfrm>
              <a:off x="6359651" y="2732531"/>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050505"/>
            </a:solidFill>
          </p:spPr>
          <p:txBody>
            <a:bodyPr wrap="square" lIns="0" tIns="0" rIns="0" bIns="0" rtlCol="0"/>
            <a:lstStyle/>
            <a:p>
              <a:endParaRPr/>
            </a:p>
          </p:txBody>
        </p:sp>
        <p:sp>
          <p:nvSpPr>
            <p:cNvPr id="166" name="object 166"/>
            <p:cNvSpPr/>
            <p:nvPr/>
          </p:nvSpPr>
          <p:spPr>
            <a:xfrm>
              <a:off x="6359651" y="2726436"/>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0A0A0A"/>
            </a:solidFill>
          </p:spPr>
          <p:txBody>
            <a:bodyPr wrap="square" lIns="0" tIns="0" rIns="0" bIns="0" rtlCol="0"/>
            <a:lstStyle/>
            <a:p>
              <a:endParaRPr/>
            </a:p>
          </p:txBody>
        </p:sp>
        <p:sp>
          <p:nvSpPr>
            <p:cNvPr id="167" name="object 167"/>
            <p:cNvSpPr/>
            <p:nvPr/>
          </p:nvSpPr>
          <p:spPr>
            <a:xfrm>
              <a:off x="6359651" y="2720339"/>
              <a:ext cx="426084" cy="12700"/>
            </a:xfrm>
            <a:custGeom>
              <a:avLst/>
              <a:gdLst/>
              <a:ahLst/>
              <a:cxnLst/>
              <a:rect l="l" t="t" r="r" b="b"/>
              <a:pathLst>
                <a:path w="426084" h="12700">
                  <a:moveTo>
                    <a:pt x="425957" y="12192"/>
                  </a:moveTo>
                  <a:lnTo>
                    <a:pt x="425957" y="0"/>
                  </a:lnTo>
                  <a:lnTo>
                    <a:pt x="0" y="0"/>
                  </a:lnTo>
                  <a:lnTo>
                    <a:pt x="0" y="12192"/>
                  </a:lnTo>
                  <a:lnTo>
                    <a:pt x="425957" y="12192"/>
                  </a:lnTo>
                  <a:close/>
                </a:path>
              </a:pathLst>
            </a:custGeom>
            <a:solidFill>
              <a:srgbClr val="0F0F0F"/>
            </a:solidFill>
          </p:spPr>
          <p:txBody>
            <a:bodyPr wrap="square" lIns="0" tIns="0" rIns="0" bIns="0" rtlCol="0"/>
            <a:lstStyle/>
            <a:p>
              <a:endParaRPr/>
            </a:p>
          </p:txBody>
        </p:sp>
        <p:sp>
          <p:nvSpPr>
            <p:cNvPr id="168" name="object 168"/>
            <p:cNvSpPr/>
            <p:nvPr/>
          </p:nvSpPr>
          <p:spPr>
            <a:xfrm>
              <a:off x="6359651" y="2713481"/>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141414"/>
            </a:solidFill>
          </p:spPr>
          <p:txBody>
            <a:bodyPr wrap="square" lIns="0" tIns="0" rIns="0" bIns="0" rtlCol="0"/>
            <a:lstStyle/>
            <a:p>
              <a:endParaRPr/>
            </a:p>
          </p:txBody>
        </p:sp>
        <p:sp>
          <p:nvSpPr>
            <p:cNvPr id="169" name="object 169"/>
            <p:cNvSpPr/>
            <p:nvPr/>
          </p:nvSpPr>
          <p:spPr>
            <a:xfrm>
              <a:off x="6359651" y="2707386"/>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191919"/>
            </a:solidFill>
          </p:spPr>
          <p:txBody>
            <a:bodyPr wrap="square" lIns="0" tIns="0" rIns="0" bIns="0" rtlCol="0"/>
            <a:lstStyle/>
            <a:p>
              <a:endParaRPr/>
            </a:p>
          </p:txBody>
        </p:sp>
        <p:sp>
          <p:nvSpPr>
            <p:cNvPr id="170" name="object 170"/>
            <p:cNvSpPr/>
            <p:nvPr/>
          </p:nvSpPr>
          <p:spPr>
            <a:xfrm>
              <a:off x="6359651" y="2701289"/>
              <a:ext cx="426084" cy="12700"/>
            </a:xfrm>
            <a:custGeom>
              <a:avLst/>
              <a:gdLst/>
              <a:ahLst/>
              <a:cxnLst/>
              <a:rect l="l" t="t" r="r" b="b"/>
              <a:pathLst>
                <a:path w="426084" h="12700">
                  <a:moveTo>
                    <a:pt x="425957" y="12192"/>
                  </a:moveTo>
                  <a:lnTo>
                    <a:pt x="425957" y="0"/>
                  </a:lnTo>
                  <a:lnTo>
                    <a:pt x="0" y="0"/>
                  </a:lnTo>
                  <a:lnTo>
                    <a:pt x="0" y="12192"/>
                  </a:lnTo>
                  <a:lnTo>
                    <a:pt x="425957" y="12192"/>
                  </a:lnTo>
                  <a:close/>
                </a:path>
              </a:pathLst>
            </a:custGeom>
            <a:solidFill>
              <a:srgbClr val="1F1F1F"/>
            </a:solidFill>
          </p:spPr>
          <p:txBody>
            <a:bodyPr wrap="square" lIns="0" tIns="0" rIns="0" bIns="0" rtlCol="0"/>
            <a:lstStyle/>
            <a:p>
              <a:endParaRPr/>
            </a:p>
          </p:txBody>
        </p:sp>
        <p:sp>
          <p:nvSpPr>
            <p:cNvPr id="171" name="object 171"/>
            <p:cNvSpPr/>
            <p:nvPr/>
          </p:nvSpPr>
          <p:spPr>
            <a:xfrm>
              <a:off x="6359651" y="2694431"/>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242424"/>
            </a:solidFill>
          </p:spPr>
          <p:txBody>
            <a:bodyPr wrap="square" lIns="0" tIns="0" rIns="0" bIns="0" rtlCol="0"/>
            <a:lstStyle/>
            <a:p>
              <a:endParaRPr/>
            </a:p>
          </p:txBody>
        </p:sp>
        <p:sp>
          <p:nvSpPr>
            <p:cNvPr id="172" name="object 172"/>
            <p:cNvSpPr/>
            <p:nvPr/>
          </p:nvSpPr>
          <p:spPr>
            <a:xfrm>
              <a:off x="6359651" y="2688336"/>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292929"/>
            </a:solidFill>
          </p:spPr>
          <p:txBody>
            <a:bodyPr wrap="square" lIns="0" tIns="0" rIns="0" bIns="0" rtlCol="0"/>
            <a:lstStyle/>
            <a:p>
              <a:endParaRPr/>
            </a:p>
          </p:txBody>
        </p:sp>
        <p:sp>
          <p:nvSpPr>
            <p:cNvPr id="173" name="object 173"/>
            <p:cNvSpPr/>
            <p:nvPr/>
          </p:nvSpPr>
          <p:spPr>
            <a:xfrm>
              <a:off x="6359651" y="2682239"/>
              <a:ext cx="426084" cy="12700"/>
            </a:xfrm>
            <a:custGeom>
              <a:avLst/>
              <a:gdLst/>
              <a:ahLst/>
              <a:cxnLst/>
              <a:rect l="l" t="t" r="r" b="b"/>
              <a:pathLst>
                <a:path w="426084" h="12700">
                  <a:moveTo>
                    <a:pt x="425957" y="12192"/>
                  </a:moveTo>
                  <a:lnTo>
                    <a:pt x="425957" y="0"/>
                  </a:lnTo>
                  <a:lnTo>
                    <a:pt x="0" y="0"/>
                  </a:lnTo>
                  <a:lnTo>
                    <a:pt x="0" y="12192"/>
                  </a:lnTo>
                  <a:lnTo>
                    <a:pt x="425957" y="12192"/>
                  </a:lnTo>
                  <a:close/>
                </a:path>
              </a:pathLst>
            </a:custGeom>
            <a:solidFill>
              <a:srgbClr val="2E2E2E"/>
            </a:solidFill>
          </p:spPr>
          <p:txBody>
            <a:bodyPr wrap="square" lIns="0" tIns="0" rIns="0" bIns="0" rtlCol="0"/>
            <a:lstStyle/>
            <a:p>
              <a:endParaRPr/>
            </a:p>
          </p:txBody>
        </p:sp>
        <p:sp>
          <p:nvSpPr>
            <p:cNvPr id="174" name="object 174"/>
            <p:cNvSpPr/>
            <p:nvPr/>
          </p:nvSpPr>
          <p:spPr>
            <a:xfrm>
              <a:off x="6359651" y="2675381"/>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333333"/>
            </a:solidFill>
          </p:spPr>
          <p:txBody>
            <a:bodyPr wrap="square" lIns="0" tIns="0" rIns="0" bIns="0" rtlCol="0"/>
            <a:lstStyle/>
            <a:p>
              <a:endParaRPr/>
            </a:p>
          </p:txBody>
        </p:sp>
        <p:sp>
          <p:nvSpPr>
            <p:cNvPr id="175" name="object 175"/>
            <p:cNvSpPr/>
            <p:nvPr/>
          </p:nvSpPr>
          <p:spPr>
            <a:xfrm>
              <a:off x="6359651" y="2669286"/>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383838"/>
            </a:solidFill>
          </p:spPr>
          <p:txBody>
            <a:bodyPr wrap="square" lIns="0" tIns="0" rIns="0" bIns="0" rtlCol="0"/>
            <a:lstStyle/>
            <a:p>
              <a:endParaRPr/>
            </a:p>
          </p:txBody>
        </p:sp>
        <p:sp>
          <p:nvSpPr>
            <p:cNvPr id="176" name="object 176"/>
            <p:cNvSpPr/>
            <p:nvPr/>
          </p:nvSpPr>
          <p:spPr>
            <a:xfrm>
              <a:off x="6359651" y="2662427"/>
              <a:ext cx="426084" cy="13335"/>
            </a:xfrm>
            <a:custGeom>
              <a:avLst/>
              <a:gdLst/>
              <a:ahLst/>
              <a:cxnLst/>
              <a:rect l="l" t="t" r="r" b="b"/>
              <a:pathLst>
                <a:path w="426084" h="13335">
                  <a:moveTo>
                    <a:pt x="425957" y="12953"/>
                  </a:moveTo>
                  <a:lnTo>
                    <a:pt x="425957" y="0"/>
                  </a:lnTo>
                  <a:lnTo>
                    <a:pt x="0" y="0"/>
                  </a:lnTo>
                  <a:lnTo>
                    <a:pt x="0" y="12953"/>
                  </a:lnTo>
                  <a:lnTo>
                    <a:pt x="425957" y="12953"/>
                  </a:lnTo>
                  <a:close/>
                </a:path>
              </a:pathLst>
            </a:custGeom>
            <a:solidFill>
              <a:srgbClr val="3D3D3D"/>
            </a:solidFill>
          </p:spPr>
          <p:txBody>
            <a:bodyPr wrap="square" lIns="0" tIns="0" rIns="0" bIns="0" rtlCol="0"/>
            <a:lstStyle/>
            <a:p>
              <a:endParaRPr/>
            </a:p>
          </p:txBody>
        </p:sp>
        <p:sp>
          <p:nvSpPr>
            <p:cNvPr id="177" name="object 177"/>
            <p:cNvSpPr/>
            <p:nvPr/>
          </p:nvSpPr>
          <p:spPr>
            <a:xfrm>
              <a:off x="6359651" y="2656331"/>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424242"/>
            </a:solidFill>
          </p:spPr>
          <p:txBody>
            <a:bodyPr wrap="square" lIns="0" tIns="0" rIns="0" bIns="0" rtlCol="0"/>
            <a:lstStyle/>
            <a:p>
              <a:endParaRPr/>
            </a:p>
          </p:txBody>
        </p:sp>
        <p:sp>
          <p:nvSpPr>
            <p:cNvPr id="178" name="object 178"/>
            <p:cNvSpPr/>
            <p:nvPr/>
          </p:nvSpPr>
          <p:spPr>
            <a:xfrm>
              <a:off x="6359651" y="2650236"/>
              <a:ext cx="426084" cy="12700"/>
            </a:xfrm>
            <a:custGeom>
              <a:avLst/>
              <a:gdLst/>
              <a:ahLst/>
              <a:cxnLst/>
              <a:rect l="l" t="t" r="r" b="b"/>
              <a:pathLst>
                <a:path w="426084" h="12700">
                  <a:moveTo>
                    <a:pt x="425957" y="12192"/>
                  </a:moveTo>
                  <a:lnTo>
                    <a:pt x="425957" y="0"/>
                  </a:lnTo>
                  <a:lnTo>
                    <a:pt x="0" y="0"/>
                  </a:lnTo>
                  <a:lnTo>
                    <a:pt x="0" y="12192"/>
                  </a:lnTo>
                  <a:lnTo>
                    <a:pt x="425957" y="12192"/>
                  </a:lnTo>
                  <a:close/>
                </a:path>
              </a:pathLst>
            </a:custGeom>
            <a:solidFill>
              <a:srgbClr val="474747"/>
            </a:solidFill>
          </p:spPr>
          <p:txBody>
            <a:bodyPr wrap="square" lIns="0" tIns="0" rIns="0" bIns="0" rtlCol="0"/>
            <a:lstStyle/>
            <a:p>
              <a:endParaRPr/>
            </a:p>
          </p:txBody>
        </p:sp>
        <p:sp>
          <p:nvSpPr>
            <p:cNvPr id="179" name="object 179"/>
            <p:cNvSpPr/>
            <p:nvPr/>
          </p:nvSpPr>
          <p:spPr>
            <a:xfrm>
              <a:off x="6359651" y="2643377"/>
              <a:ext cx="426084" cy="13335"/>
            </a:xfrm>
            <a:custGeom>
              <a:avLst/>
              <a:gdLst/>
              <a:ahLst/>
              <a:cxnLst/>
              <a:rect l="l" t="t" r="r" b="b"/>
              <a:pathLst>
                <a:path w="426084" h="13335">
                  <a:moveTo>
                    <a:pt x="425957" y="12953"/>
                  </a:moveTo>
                  <a:lnTo>
                    <a:pt x="425957" y="0"/>
                  </a:lnTo>
                  <a:lnTo>
                    <a:pt x="0" y="0"/>
                  </a:lnTo>
                  <a:lnTo>
                    <a:pt x="0" y="12953"/>
                  </a:lnTo>
                  <a:lnTo>
                    <a:pt x="425957" y="12953"/>
                  </a:lnTo>
                  <a:close/>
                </a:path>
              </a:pathLst>
            </a:custGeom>
            <a:solidFill>
              <a:srgbClr val="4C4C4C"/>
            </a:solidFill>
          </p:spPr>
          <p:txBody>
            <a:bodyPr wrap="square" lIns="0" tIns="0" rIns="0" bIns="0" rtlCol="0"/>
            <a:lstStyle/>
            <a:p>
              <a:endParaRPr/>
            </a:p>
          </p:txBody>
        </p:sp>
        <p:sp>
          <p:nvSpPr>
            <p:cNvPr id="180" name="object 180"/>
            <p:cNvSpPr/>
            <p:nvPr/>
          </p:nvSpPr>
          <p:spPr>
            <a:xfrm>
              <a:off x="6359651" y="2637281"/>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525252"/>
            </a:solidFill>
          </p:spPr>
          <p:txBody>
            <a:bodyPr wrap="square" lIns="0" tIns="0" rIns="0" bIns="0" rtlCol="0"/>
            <a:lstStyle/>
            <a:p>
              <a:endParaRPr/>
            </a:p>
          </p:txBody>
        </p:sp>
        <p:sp>
          <p:nvSpPr>
            <p:cNvPr id="181" name="object 181"/>
            <p:cNvSpPr/>
            <p:nvPr/>
          </p:nvSpPr>
          <p:spPr>
            <a:xfrm>
              <a:off x="6359651" y="2631186"/>
              <a:ext cx="426084" cy="12700"/>
            </a:xfrm>
            <a:custGeom>
              <a:avLst/>
              <a:gdLst/>
              <a:ahLst/>
              <a:cxnLst/>
              <a:rect l="l" t="t" r="r" b="b"/>
              <a:pathLst>
                <a:path w="426084" h="12700">
                  <a:moveTo>
                    <a:pt x="425957" y="12192"/>
                  </a:moveTo>
                  <a:lnTo>
                    <a:pt x="425957" y="0"/>
                  </a:lnTo>
                  <a:lnTo>
                    <a:pt x="0" y="0"/>
                  </a:lnTo>
                  <a:lnTo>
                    <a:pt x="0" y="12192"/>
                  </a:lnTo>
                  <a:lnTo>
                    <a:pt x="425957" y="12192"/>
                  </a:lnTo>
                  <a:close/>
                </a:path>
              </a:pathLst>
            </a:custGeom>
            <a:solidFill>
              <a:srgbClr val="575757"/>
            </a:solidFill>
          </p:spPr>
          <p:txBody>
            <a:bodyPr wrap="square" lIns="0" tIns="0" rIns="0" bIns="0" rtlCol="0"/>
            <a:lstStyle/>
            <a:p>
              <a:endParaRPr/>
            </a:p>
          </p:txBody>
        </p:sp>
        <p:sp>
          <p:nvSpPr>
            <p:cNvPr id="182" name="object 182"/>
            <p:cNvSpPr/>
            <p:nvPr/>
          </p:nvSpPr>
          <p:spPr>
            <a:xfrm>
              <a:off x="6359651" y="2624327"/>
              <a:ext cx="426084" cy="13335"/>
            </a:xfrm>
            <a:custGeom>
              <a:avLst/>
              <a:gdLst/>
              <a:ahLst/>
              <a:cxnLst/>
              <a:rect l="l" t="t" r="r" b="b"/>
              <a:pathLst>
                <a:path w="426084" h="13335">
                  <a:moveTo>
                    <a:pt x="425957" y="12953"/>
                  </a:moveTo>
                  <a:lnTo>
                    <a:pt x="425957" y="0"/>
                  </a:lnTo>
                  <a:lnTo>
                    <a:pt x="0" y="0"/>
                  </a:lnTo>
                  <a:lnTo>
                    <a:pt x="0" y="12953"/>
                  </a:lnTo>
                  <a:lnTo>
                    <a:pt x="425957" y="12953"/>
                  </a:lnTo>
                  <a:close/>
                </a:path>
              </a:pathLst>
            </a:custGeom>
            <a:solidFill>
              <a:srgbClr val="5C5C5C"/>
            </a:solidFill>
          </p:spPr>
          <p:txBody>
            <a:bodyPr wrap="square" lIns="0" tIns="0" rIns="0" bIns="0" rtlCol="0"/>
            <a:lstStyle/>
            <a:p>
              <a:endParaRPr/>
            </a:p>
          </p:txBody>
        </p:sp>
        <p:sp>
          <p:nvSpPr>
            <p:cNvPr id="183" name="object 183"/>
            <p:cNvSpPr/>
            <p:nvPr/>
          </p:nvSpPr>
          <p:spPr>
            <a:xfrm>
              <a:off x="6359651" y="2618231"/>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616161"/>
            </a:solidFill>
          </p:spPr>
          <p:txBody>
            <a:bodyPr wrap="square" lIns="0" tIns="0" rIns="0" bIns="0" rtlCol="0"/>
            <a:lstStyle/>
            <a:p>
              <a:endParaRPr/>
            </a:p>
          </p:txBody>
        </p:sp>
        <p:sp>
          <p:nvSpPr>
            <p:cNvPr id="184" name="object 184"/>
            <p:cNvSpPr/>
            <p:nvPr/>
          </p:nvSpPr>
          <p:spPr>
            <a:xfrm>
              <a:off x="6359651" y="2611374"/>
              <a:ext cx="426084" cy="13335"/>
            </a:xfrm>
            <a:custGeom>
              <a:avLst/>
              <a:gdLst/>
              <a:ahLst/>
              <a:cxnLst/>
              <a:rect l="l" t="t" r="r" b="b"/>
              <a:pathLst>
                <a:path w="426084" h="13335">
                  <a:moveTo>
                    <a:pt x="425957" y="12953"/>
                  </a:moveTo>
                  <a:lnTo>
                    <a:pt x="425957" y="0"/>
                  </a:lnTo>
                  <a:lnTo>
                    <a:pt x="0" y="0"/>
                  </a:lnTo>
                  <a:lnTo>
                    <a:pt x="0" y="12953"/>
                  </a:lnTo>
                  <a:lnTo>
                    <a:pt x="425957" y="12953"/>
                  </a:lnTo>
                  <a:close/>
                </a:path>
              </a:pathLst>
            </a:custGeom>
            <a:solidFill>
              <a:srgbClr val="656565"/>
            </a:solidFill>
          </p:spPr>
          <p:txBody>
            <a:bodyPr wrap="square" lIns="0" tIns="0" rIns="0" bIns="0" rtlCol="0"/>
            <a:lstStyle/>
            <a:p>
              <a:endParaRPr/>
            </a:p>
          </p:txBody>
        </p:sp>
        <p:sp>
          <p:nvSpPr>
            <p:cNvPr id="185" name="object 185"/>
            <p:cNvSpPr/>
            <p:nvPr/>
          </p:nvSpPr>
          <p:spPr>
            <a:xfrm>
              <a:off x="6359651" y="2605277"/>
              <a:ext cx="426084" cy="13335"/>
            </a:xfrm>
            <a:custGeom>
              <a:avLst/>
              <a:gdLst/>
              <a:ahLst/>
              <a:cxnLst/>
              <a:rect l="l" t="t" r="r" b="b"/>
              <a:pathLst>
                <a:path w="426084" h="13335">
                  <a:moveTo>
                    <a:pt x="425957" y="12953"/>
                  </a:moveTo>
                  <a:lnTo>
                    <a:pt x="425957" y="0"/>
                  </a:lnTo>
                  <a:lnTo>
                    <a:pt x="0" y="0"/>
                  </a:lnTo>
                  <a:lnTo>
                    <a:pt x="0" y="12953"/>
                  </a:lnTo>
                  <a:lnTo>
                    <a:pt x="425957" y="12953"/>
                  </a:lnTo>
                  <a:close/>
                </a:path>
              </a:pathLst>
            </a:custGeom>
            <a:solidFill>
              <a:srgbClr val="6B6B6B"/>
            </a:solidFill>
          </p:spPr>
          <p:txBody>
            <a:bodyPr wrap="square" lIns="0" tIns="0" rIns="0" bIns="0" rtlCol="0"/>
            <a:lstStyle/>
            <a:p>
              <a:endParaRPr/>
            </a:p>
          </p:txBody>
        </p:sp>
        <p:sp>
          <p:nvSpPr>
            <p:cNvPr id="186" name="object 186"/>
            <p:cNvSpPr/>
            <p:nvPr/>
          </p:nvSpPr>
          <p:spPr>
            <a:xfrm>
              <a:off x="6359651" y="2599181"/>
              <a:ext cx="426084" cy="12700"/>
            </a:xfrm>
            <a:custGeom>
              <a:avLst/>
              <a:gdLst/>
              <a:ahLst/>
              <a:cxnLst/>
              <a:rect l="l" t="t" r="r" b="b"/>
              <a:pathLst>
                <a:path w="426084" h="12700">
                  <a:moveTo>
                    <a:pt x="425957" y="12192"/>
                  </a:moveTo>
                  <a:lnTo>
                    <a:pt x="425957" y="0"/>
                  </a:lnTo>
                  <a:lnTo>
                    <a:pt x="0" y="0"/>
                  </a:lnTo>
                  <a:lnTo>
                    <a:pt x="0" y="12192"/>
                  </a:lnTo>
                  <a:lnTo>
                    <a:pt x="425957" y="12192"/>
                  </a:lnTo>
                  <a:close/>
                </a:path>
              </a:pathLst>
            </a:custGeom>
            <a:solidFill>
              <a:srgbClr val="707070"/>
            </a:solidFill>
          </p:spPr>
          <p:txBody>
            <a:bodyPr wrap="square" lIns="0" tIns="0" rIns="0" bIns="0" rtlCol="0"/>
            <a:lstStyle/>
            <a:p>
              <a:endParaRPr/>
            </a:p>
          </p:txBody>
        </p:sp>
        <p:sp>
          <p:nvSpPr>
            <p:cNvPr id="187" name="object 187"/>
            <p:cNvSpPr/>
            <p:nvPr/>
          </p:nvSpPr>
          <p:spPr>
            <a:xfrm>
              <a:off x="6359651" y="2592324"/>
              <a:ext cx="426084" cy="13335"/>
            </a:xfrm>
            <a:custGeom>
              <a:avLst/>
              <a:gdLst/>
              <a:ahLst/>
              <a:cxnLst/>
              <a:rect l="l" t="t" r="r" b="b"/>
              <a:pathLst>
                <a:path w="426084" h="13335">
                  <a:moveTo>
                    <a:pt x="425957" y="12953"/>
                  </a:moveTo>
                  <a:lnTo>
                    <a:pt x="425957" y="0"/>
                  </a:lnTo>
                  <a:lnTo>
                    <a:pt x="0" y="0"/>
                  </a:lnTo>
                  <a:lnTo>
                    <a:pt x="0" y="12953"/>
                  </a:lnTo>
                  <a:lnTo>
                    <a:pt x="425957" y="12953"/>
                  </a:lnTo>
                  <a:close/>
                </a:path>
              </a:pathLst>
            </a:custGeom>
            <a:solidFill>
              <a:srgbClr val="757575"/>
            </a:solidFill>
          </p:spPr>
          <p:txBody>
            <a:bodyPr wrap="square" lIns="0" tIns="0" rIns="0" bIns="0" rtlCol="0"/>
            <a:lstStyle/>
            <a:p>
              <a:endParaRPr/>
            </a:p>
          </p:txBody>
        </p:sp>
        <p:sp>
          <p:nvSpPr>
            <p:cNvPr id="188" name="object 188"/>
            <p:cNvSpPr/>
            <p:nvPr/>
          </p:nvSpPr>
          <p:spPr>
            <a:xfrm>
              <a:off x="6359651" y="2586227"/>
              <a:ext cx="426084" cy="13335"/>
            </a:xfrm>
            <a:custGeom>
              <a:avLst/>
              <a:gdLst/>
              <a:ahLst/>
              <a:cxnLst/>
              <a:rect l="l" t="t" r="r" b="b"/>
              <a:pathLst>
                <a:path w="426084" h="13335">
                  <a:moveTo>
                    <a:pt x="425957" y="12953"/>
                  </a:moveTo>
                  <a:lnTo>
                    <a:pt x="425957" y="0"/>
                  </a:lnTo>
                  <a:lnTo>
                    <a:pt x="0" y="0"/>
                  </a:lnTo>
                  <a:lnTo>
                    <a:pt x="0" y="12953"/>
                  </a:lnTo>
                  <a:lnTo>
                    <a:pt x="425957" y="12953"/>
                  </a:lnTo>
                  <a:close/>
                </a:path>
              </a:pathLst>
            </a:custGeom>
            <a:solidFill>
              <a:srgbClr val="7A7A7A"/>
            </a:solidFill>
          </p:spPr>
          <p:txBody>
            <a:bodyPr wrap="square" lIns="0" tIns="0" rIns="0" bIns="0" rtlCol="0"/>
            <a:lstStyle/>
            <a:p>
              <a:endParaRPr/>
            </a:p>
          </p:txBody>
        </p:sp>
        <p:sp>
          <p:nvSpPr>
            <p:cNvPr id="189" name="object 189"/>
            <p:cNvSpPr/>
            <p:nvPr/>
          </p:nvSpPr>
          <p:spPr>
            <a:xfrm>
              <a:off x="6359651" y="2580131"/>
              <a:ext cx="426084" cy="12700"/>
            </a:xfrm>
            <a:custGeom>
              <a:avLst/>
              <a:gdLst/>
              <a:ahLst/>
              <a:cxnLst/>
              <a:rect l="l" t="t" r="r" b="b"/>
              <a:pathLst>
                <a:path w="426084" h="12700">
                  <a:moveTo>
                    <a:pt x="425957" y="12192"/>
                  </a:moveTo>
                  <a:lnTo>
                    <a:pt x="425957" y="0"/>
                  </a:lnTo>
                  <a:lnTo>
                    <a:pt x="0" y="0"/>
                  </a:lnTo>
                  <a:lnTo>
                    <a:pt x="0" y="12192"/>
                  </a:lnTo>
                  <a:lnTo>
                    <a:pt x="425957" y="12192"/>
                  </a:lnTo>
                  <a:close/>
                </a:path>
              </a:pathLst>
            </a:custGeom>
            <a:solidFill>
              <a:srgbClr val="838383"/>
            </a:solidFill>
          </p:spPr>
          <p:txBody>
            <a:bodyPr wrap="square" lIns="0" tIns="0" rIns="0" bIns="0" rtlCol="0"/>
            <a:lstStyle/>
            <a:p>
              <a:endParaRPr/>
            </a:p>
          </p:txBody>
        </p:sp>
        <p:sp>
          <p:nvSpPr>
            <p:cNvPr id="190" name="object 190"/>
            <p:cNvSpPr/>
            <p:nvPr/>
          </p:nvSpPr>
          <p:spPr>
            <a:xfrm>
              <a:off x="6359651" y="2573274"/>
              <a:ext cx="426084" cy="13335"/>
            </a:xfrm>
            <a:custGeom>
              <a:avLst/>
              <a:gdLst/>
              <a:ahLst/>
              <a:cxnLst/>
              <a:rect l="l" t="t" r="r" b="b"/>
              <a:pathLst>
                <a:path w="426084" h="13335">
                  <a:moveTo>
                    <a:pt x="425957" y="12953"/>
                  </a:moveTo>
                  <a:lnTo>
                    <a:pt x="425957" y="0"/>
                  </a:lnTo>
                  <a:lnTo>
                    <a:pt x="0" y="0"/>
                  </a:lnTo>
                  <a:lnTo>
                    <a:pt x="0" y="12953"/>
                  </a:lnTo>
                  <a:lnTo>
                    <a:pt x="425957" y="12953"/>
                  </a:lnTo>
                  <a:close/>
                </a:path>
              </a:pathLst>
            </a:custGeom>
            <a:solidFill>
              <a:srgbClr val="878787"/>
            </a:solidFill>
          </p:spPr>
          <p:txBody>
            <a:bodyPr wrap="square" lIns="0" tIns="0" rIns="0" bIns="0" rtlCol="0"/>
            <a:lstStyle/>
            <a:p>
              <a:endParaRPr/>
            </a:p>
          </p:txBody>
        </p:sp>
        <p:sp>
          <p:nvSpPr>
            <p:cNvPr id="191" name="object 191"/>
            <p:cNvSpPr/>
            <p:nvPr/>
          </p:nvSpPr>
          <p:spPr>
            <a:xfrm>
              <a:off x="6359651" y="2567177"/>
              <a:ext cx="426084" cy="13335"/>
            </a:xfrm>
            <a:custGeom>
              <a:avLst/>
              <a:gdLst/>
              <a:ahLst/>
              <a:cxnLst/>
              <a:rect l="l" t="t" r="r" b="b"/>
              <a:pathLst>
                <a:path w="426084" h="13335">
                  <a:moveTo>
                    <a:pt x="425957" y="12953"/>
                  </a:moveTo>
                  <a:lnTo>
                    <a:pt x="425957" y="0"/>
                  </a:lnTo>
                  <a:lnTo>
                    <a:pt x="0" y="0"/>
                  </a:lnTo>
                  <a:lnTo>
                    <a:pt x="0" y="12953"/>
                  </a:lnTo>
                  <a:lnTo>
                    <a:pt x="425957" y="12953"/>
                  </a:lnTo>
                  <a:close/>
                </a:path>
              </a:pathLst>
            </a:custGeom>
            <a:solidFill>
              <a:srgbClr val="8D8D8D"/>
            </a:solidFill>
          </p:spPr>
          <p:txBody>
            <a:bodyPr wrap="square" lIns="0" tIns="0" rIns="0" bIns="0" rtlCol="0"/>
            <a:lstStyle/>
            <a:p>
              <a:endParaRPr/>
            </a:p>
          </p:txBody>
        </p:sp>
        <p:sp>
          <p:nvSpPr>
            <p:cNvPr id="192" name="object 192"/>
            <p:cNvSpPr/>
            <p:nvPr/>
          </p:nvSpPr>
          <p:spPr>
            <a:xfrm>
              <a:off x="6359651" y="2561081"/>
              <a:ext cx="426084" cy="12700"/>
            </a:xfrm>
            <a:custGeom>
              <a:avLst/>
              <a:gdLst/>
              <a:ahLst/>
              <a:cxnLst/>
              <a:rect l="l" t="t" r="r" b="b"/>
              <a:pathLst>
                <a:path w="426084" h="12700">
                  <a:moveTo>
                    <a:pt x="425957" y="12192"/>
                  </a:moveTo>
                  <a:lnTo>
                    <a:pt x="425957" y="0"/>
                  </a:lnTo>
                  <a:lnTo>
                    <a:pt x="0" y="0"/>
                  </a:lnTo>
                  <a:lnTo>
                    <a:pt x="0" y="12192"/>
                  </a:lnTo>
                  <a:lnTo>
                    <a:pt x="425957" y="12192"/>
                  </a:lnTo>
                  <a:close/>
                </a:path>
              </a:pathLst>
            </a:custGeom>
            <a:solidFill>
              <a:srgbClr val="919191"/>
            </a:solidFill>
          </p:spPr>
          <p:txBody>
            <a:bodyPr wrap="square" lIns="0" tIns="0" rIns="0" bIns="0" rtlCol="0"/>
            <a:lstStyle/>
            <a:p>
              <a:endParaRPr/>
            </a:p>
          </p:txBody>
        </p:sp>
        <p:sp>
          <p:nvSpPr>
            <p:cNvPr id="193" name="object 193"/>
            <p:cNvSpPr/>
            <p:nvPr/>
          </p:nvSpPr>
          <p:spPr>
            <a:xfrm>
              <a:off x="6359651" y="2554224"/>
              <a:ext cx="426084" cy="13335"/>
            </a:xfrm>
            <a:custGeom>
              <a:avLst/>
              <a:gdLst/>
              <a:ahLst/>
              <a:cxnLst/>
              <a:rect l="l" t="t" r="r" b="b"/>
              <a:pathLst>
                <a:path w="426084" h="13335">
                  <a:moveTo>
                    <a:pt x="425957" y="12953"/>
                  </a:moveTo>
                  <a:lnTo>
                    <a:pt x="425957" y="0"/>
                  </a:lnTo>
                  <a:lnTo>
                    <a:pt x="0" y="0"/>
                  </a:lnTo>
                  <a:lnTo>
                    <a:pt x="0" y="12953"/>
                  </a:lnTo>
                  <a:lnTo>
                    <a:pt x="425957" y="12953"/>
                  </a:lnTo>
                  <a:close/>
                </a:path>
              </a:pathLst>
            </a:custGeom>
            <a:solidFill>
              <a:srgbClr val="969696"/>
            </a:solidFill>
          </p:spPr>
          <p:txBody>
            <a:bodyPr wrap="square" lIns="0" tIns="0" rIns="0" bIns="0" rtlCol="0"/>
            <a:lstStyle/>
            <a:p>
              <a:endParaRPr/>
            </a:p>
          </p:txBody>
        </p:sp>
        <p:sp>
          <p:nvSpPr>
            <p:cNvPr id="194" name="object 194"/>
            <p:cNvSpPr/>
            <p:nvPr/>
          </p:nvSpPr>
          <p:spPr>
            <a:xfrm>
              <a:off x="6359651" y="2548127"/>
              <a:ext cx="426084" cy="13335"/>
            </a:xfrm>
            <a:custGeom>
              <a:avLst/>
              <a:gdLst/>
              <a:ahLst/>
              <a:cxnLst/>
              <a:rect l="l" t="t" r="r" b="b"/>
              <a:pathLst>
                <a:path w="426084" h="13335">
                  <a:moveTo>
                    <a:pt x="425957" y="12953"/>
                  </a:moveTo>
                  <a:lnTo>
                    <a:pt x="425957" y="0"/>
                  </a:lnTo>
                  <a:lnTo>
                    <a:pt x="0" y="0"/>
                  </a:lnTo>
                  <a:lnTo>
                    <a:pt x="0" y="12953"/>
                  </a:lnTo>
                  <a:lnTo>
                    <a:pt x="425957" y="12953"/>
                  </a:lnTo>
                  <a:close/>
                </a:path>
              </a:pathLst>
            </a:custGeom>
            <a:solidFill>
              <a:srgbClr val="9C9C9C"/>
            </a:solidFill>
          </p:spPr>
          <p:txBody>
            <a:bodyPr wrap="square" lIns="0" tIns="0" rIns="0" bIns="0" rtlCol="0"/>
            <a:lstStyle/>
            <a:p>
              <a:endParaRPr/>
            </a:p>
          </p:txBody>
        </p:sp>
        <p:sp>
          <p:nvSpPr>
            <p:cNvPr id="195" name="object 195"/>
            <p:cNvSpPr/>
            <p:nvPr/>
          </p:nvSpPr>
          <p:spPr>
            <a:xfrm>
              <a:off x="6359651" y="2541269"/>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A1A1A1"/>
            </a:solidFill>
          </p:spPr>
          <p:txBody>
            <a:bodyPr wrap="square" lIns="0" tIns="0" rIns="0" bIns="0" rtlCol="0"/>
            <a:lstStyle/>
            <a:p>
              <a:endParaRPr/>
            </a:p>
          </p:txBody>
        </p:sp>
        <p:sp>
          <p:nvSpPr>
            <p:cNvPr id="196" name="object 196"/>
            <p:cNvSpPr/>
            <p:nvPr/>
          </p:nvSpPr>
          <p:spPr>
            <a:xfrm>
              <a:off x="6359651" y="2535174"/>
              <a:ext cx="426084" cy="13335"/>
            </a:xfrm>
            <a:custGeom>
              <a:avLst/>
              <a:gdLst/>
              <a:ahLst/>
              <a:cxnLst/>
              <a:rect l="l" t="t" r="r" b="b"/>
              <a:pathLst>
                <a:path w="426084" h="13335">
                  <a:moveTo>
                    <a:pt x="425957" y="12953"/>
                  </a:moveTo>
                  <a:lnTo>
                    <a:pt x="425957" y="0"/>
                  </a:lnTo>
                  <a:lnTo>
                    <a:pt x="0" y="0"/>
                  </a:lnTo>
                  <a:lnTo>
                    <a:pt x="0" y="12953"/>
                  </a:lnTo>
                  <a:lnTo>
                    <a:pt x="425957" y="12953"/>
                  </a:lnTo>
                  <a:close/>
                </a:path>
              </a:pathLst>
            </a:custGeom>
            <a:solidFill>
              <a:srgbClr val="A6A6A6"/>
            </a:solidFill>
          </p:spPr>
          <p:txBody>
            <a:bodyPr wrap="square" lIns="0" tIns="0" rIns="0" bIns="0" rtlCol="0"/>
            <a:lstStyle/>
            <a:p>
              <a:endParaRPr/>
            </a:p>
          </p:txBody>
        </p:sp>
        <p:sp>
          <p:nvSpPr>
            <p:cNvPr id="197" name="object 197"/>
            <p:cNvSpPr/>
            <p:nvPr/>
          </p:nvSpPr>
          <p:spPr>
            <a:xfrm>
              <a:off x="6359651" y="2529077"/>
              <a:ext cx="426084" cy="12700"/>
            </a:xfrm>
            <a:custGeom>
              <a:avLst/>
              <a:gdLst/>
              <a:ahLst/>
              <a:cxnLst/>
              <a:rect l="l" t="t" r="r" b="b"/>
              <a:pathLst>
                <a:path w="426084" h="12700">
                  <a:moveTo>
                    <a:pt x="425957" y="12191"/>
                  </a:moveTo>
                  <a:lnTo>
                    <a:pt x="425957" y="0"/>
                  </a:lnTo>
                  <a:lnTo>
                    <a:pt x="0" y="0"/>
                  </a:lnTo>
                  <a:lnTo>
                    <a:pt x="0" y="12191"/>
                  </a:lnTo>
                  <a:lnTo>
                    <a:pt x="425957" y="12191"/>
                  </a:lnTo>
                  <a:close/>
                </a:path>
              </a:pathLst>
            </a:custGeom>
            <a:solidFill>
              <a:srgbClr val="ABABAB"/>
            </a:solidFill>
          </p:spPr>
          <p:txBody>
            <a:bodyPr wrap="square" lIns="0" tIns="0" rIns="0" bIns="0" rtlCol="0"/>
            <a:lstStyle/>
            <a:p>
              <a:endParaRPr/>
            </a:p>
          </p:txBody>
        </p:sp>
        <p:sp>
          <p:nvSpPr>
            <p:cNvPr id="198" name="object 198"/>
            <p:cNvSpPr/>
            <p:nvPr/>
          </p:nvSpPr>
          <p:spPr>
            <a:xfrm>
              <a:off x="6359651" y="2522219"/>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B0B0B0"/>
            </a:solidFill>
          </p:spPr>
          <p:txBody>
            <a:bodyPr wrap="square" lIns="0" tIns="0" rIns="0" bIns="0" rtlCol="0"/>
            <a:lstStyle/>
            <a:p>
              <a:endParaRPr/>
            </a:p>
          </p:txBody>
        </p:sp>
        <p:sp>
          <p:nvSpPr>
            <p:cNvPr id="199" name="object 199"/>
            <p:cNvSpPr/>
            <p:nvPr/>
          </p:nvSpPr>
          <p:spPr>
            <a:xfrm>
              <a:off x="6359651" y="2516124"/>
              <a:ext cx="426084" cy="13335"/>
            </a:xfrm>
            <a:custGeom>
              <a:avLst/>
              <a:gdLst/>
              <a:ahLst/>
              <a:cxnLst/>
              <a:rect l="l" t="t" r="r" b="b"/>
              <a:pathLst>
                <a:path w="426084" h="13335">
                  <a:moveTo>
                    <a:pt x="425957" y="12953"/>
                  </a:moveTo>
                  <a:lnTo>
                    <a:pt x="425957" y="0"/>
                  </a:lnTo>
                  <a:lnTo>
                    <a:pt x="0" y="0"/>
                  </a:lnTo>
                  <a:lnTo>
                    <a:pt x="0" y="12953"/>
                  </a:lnTo>
                  <a:lnTo>
                    <a:pt x="425957" y="12953"/>
                  </a:lnTo>
                  <a:close/>
                </a:path>
              </a:pathLst>
            </a:custGeom>
            <a:solidFill>
              <a:srgbClr val="B5B5B5"/>
            </a:solidFill>
          </p:spPr>
          <p:txBody>
            <a:bodyPr wrap="square" lIns="0" tIns="0" rIns="0" bIns="0" rtlCol="0"/>
            <a:lstStyle/>
            <a:p>
              <a:endParaRPr/>
            </a:p>
          </p:txBody>
        </p:sp>
        <p:sp>
          <p:nvSpPr>
            <p:cNvPr id="200" name="object 200"/>
            <p:cNvSpPr/>
            <p:nvPr/>
          </p:nvSpPr>
          <p:spPr>
            <a:xfrm>
              <a:off x="6359651" y="2510027"/>
              <a:ext cx="426084" cy="12700"/>
            </a:xfrm>
            <a:custGeom>
              <a:avLst/>
              <a:gdLst/>
              <a:ahLst/>
              <a:cxnLst/>
              <a:rect l="l" t="t" r="r" b="b"/>
              <a:pathLst>
                <a:path w="426084" h="12700">
                  <a:moveTo>
                    <a:pt x="425957" y="12191"/>
                  </a:moveTo>
                  <a:lnTo>
                    <a:pt x="425957" y="0"/>
                  </a:lnTo>
                  <a:lnTo>
                    <a:pt x="0" y="0"/>
                  </a:lnTo>
                  <a:lnTo>
                    <a:pt x="0" y="12191"/>
                  </a:lnTo>
                  <a:lnTo>
                    <a:pt x="425957" y="12191"/>
                  </a:lnTo>
                  <a:close/>
                </a:path>
              </a:pathLst>
            </a:custGeom>
            <a:solidFill>
              <a:srgbClr val="BABABA"/>
            </a:solidFill>
          </p:spPr>
          <p:txBody>
            <a:bodyPr wrap="square" lIns="0" tIns="0" rIns="0" bIns="0" rtlCol="0"/>
            <a:lstStyle/>
            <a:p>
              <a:endParaRPr/>
            </a:p>
          </p:txBody>
        </p:sp>
        <p:sp>
          <p:nvSpPr>
            <p:cNvPr id="201" name="object 201"/>
            <p:cNvSpPr/>
            <p:nvPr/>
          </p:nvSpPr>
          <p:spPr>
            <a:xfrm>
              <a:off x="6359651" y="2503169"/>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BFBFBF"/>
            </a:solidFill>
          </p:spPr>
          <p:txBody>
            <a:bodyPr wrap="square" lIns="0" tIns="0" rIns="0" bIns="0" rtlCol="0"/>
            <a:lstStyle/>
            <a:p>
              <a:endParaRPr/>
            </a:p>
          </p:txBody>
        </p:sp>
        <p:sp>
          <p:nvSpPr>
            <p:cNvPr id="202" name="object 202"/>
            <p:cNvSpPr/>
            <p:nvPr/>
          </p:nvSpPr>
          <p:spPr>
            <a:xfrm>
              <a:off x="6359651" y="2497074"/>
              <a:ext cx="426084" cy="13335"/>
            </a:xfrm>
            <a:custGeom>
              <a:avLst/>
              <a:gdLst/>
              <a:ahLst/>
              <a:cxnLst/>
              <a:rect l="l" t="t" r="r" b="b"/>
              <a:pathLst>
                <a:path w="426084" h="13335">
                  <a:moveTo>
                    <a:pt x="425957" y="12953"/>
                  </a:moveTo>
                  <a:lnTo>
                    <a:pt x="425957" y="0"/>
                  </a:lnTo>
                  <a:lnTo>
                    <a:pt x="0" y="0"/>
                  </a:lnTo>
                  <a:lnTo>
                    <a:pt x="0" y="12953"/>
                  </a:lnTo>
                  <a:lnTo>
                    <a:pt x="425957" y="12953"/>
                  </a:lnTo>
                  <a:close/>
                </a:path>
              </a:pathLst>
            </a:custGeom>
            <a:solidFill>
              <a:srgbClr val="C4C4C4"/>
            </a:solidFill>
          </p:spPr>
          <p:txBody>
            <a:bodyPr wrap="square" lIns="0" tIns="0" rIns="0" bIns="0" rtlCol="0"/>
            <a:lstStyle/>
            <a:p>
              <a:endParaRPr/>
            </a:p>
          </p:txBody>
        </p:sp>
        <p:sp>
          <p:nvSpPr>
            <p:cNvPr id="203" name="object 203"/>
            <p:cNvSpPr/>
            <p:nvPr/>
          </p:nvSpPr>
          <p:spPr>
            <a:xfrm>
              <a:off x="6359651" y="2490216"/>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C9C9C9"/>
            </a:solidFill>
          </p:spPr>
          <p:txBody>
            <a:bodyPr wrap="square" lIns="0" tIns="0" rIns="0" bIns="0" rtlCol="0"/>
            <a:lstStyle/>
            <a:p>
              <a:endParaRPr/>
            </a:p>
          </p:txBody>
        </p:sp>
        <p:sp>
          <p:nvSpPr>
            <p:cNvPr id="204" name="object 204"/>
            <p:cNvSpPr/>
            <p:nvPr/>
          </p:nvSpPr>
          <p:spPr>
            <a:xfrm>
              <a:off x="6359651" y="2484119"/>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CFCFCF"/>
            </a:solidFill>
          </p:spPr>
          <p:txBody>
            <a:bodyPr wrap="square" lIns="0" tIns="0" rIns="0" bIns="0" rtlCol="0"/>
            <a:lstStyle/>
            <a:p>
              <a:endParaRPr/>
            </a:p>
          </p:txBody>
        </p:sp>
        <p:sp>
          <p:nvSpPr>
            <p:cNvPr id="205" name="object 205"/>
            <p:cNvSpPr/>
            <p:nvPr/>
          </p:nvSpPr>
          <p:spPr>
            <a:xfrm>
              <a:off x="6359651" y="2478024"/>
              <a:ext cx="426084" cy="12700"/>
            </a:xfrm>
            <a:custGeom>
              <a:avLst/>
              <a:gdLst/>
              <a:ahLst/>
              <a:cxnLst/>
              <a:rect l="l" t="t" r="r" b="b"/>
              <a:pathLst>
                <a:path w="426084" h="12700">
                  <a:moveTo>
                    <a:pt x="425957" y="12191"/>
                  </a:moveTo>
                  <a:lnTo>
                    <a:pt x="425957" y="0"/>
                  </a:lnTo>
                  <a:lnTo>
                    <a:pt x="0" y="0"/>
                  </a:lnTo>
                  <a:lnTo>
                    <a:pt x="0" y="12191"/>
                  </a:lnTo>
                  <a:lnTo>
                    <a:pt x="425957" y="12191"/>
                  </a:lnTo>
                  <a:close/>
                </a:path>
              </a:pathLst>
            </a:custGeom>
            <a:solidFill>
              <a:srgbClr val="D4D4D4"/>
            </a:solidFill>
          </p:spPr>
          <p:txBody>
            <a:bodyPr wrap="square" lIns="0" tIns="0" rIns="0" bIns="0" rtlCol="0"/>
            <a:lstStyle/>
            <a:p>
              <a:endParaRPr/>
            </a:p>
          </p:txBody>
        </p:sp>
        <p:sp>
          <p:nvSpPr>
            <p:cNvPr id="206" name="object 206"/>
            <p:cNvSpPr/>
            <p:nvPr/>
          </p:nvSpPr>
          <p:spPr>
            <a:xfrm>
              <a:off x="6359651" y="2471166"/>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D9D9D9"/>
            </a:solidFill>
          </p:spPr>
          <p:txBody>
            <a:bodyPr wrap="square" lIns="0" tIns="0" rIns="0" bIns="0" rtlCol="0"/>
            <a:lstStyle/>
            <a:p>
              <a:endParaRPr/>
            </a:p>
          </p:txBody>
        </p:sp>
        <p:sp>
          <p:nvSpPr>
            <p:cNvPr id="207" name="object 207"/>
            <p:cNvSpPr/>
            <p:nvPr/>
          </p:nvSpPr>
          <p:spPr>
            <a:xfrm>
              <a:off x="6359651" y="2465831"/>
              <a:ext cx="426084" cy="12700"/>
            </a:xfrm>
            <a:custGeom>
              <a:avLst/>
              <a:gdLst/>
              <a:ahLst/>
              <a:cxnLst/>
              <a:rect l="l" t="t" r="r" b="b"/>
              <a:pathLst>
                <a:path w="426084" h="12700">
                  <a:moveTo>
                    <a:pt x="425957" y="12192"/>
                  </a:moveTo>
                  <a:lnTo>
                    <a:pt x="425957" y="0"/>
                  </a:lnTo>
                  <a:lnTo>
                    <a:pt x="0" y="0"/>
                  </a:lnTo>
                  <a:lnTo>
                    <a:pt x="0" y="12192"/>
                  </a:lnTo>
                  <a:lnTo>
                    <a:pt x="425957" y="12192"/>
                  </a:lnTo>
                  <a:close/>
                </a:path>
              </a:pathLst>
            </a:custGeom>
            <a:solidFill>
              <a:srgbClr val="DEDEDE"/>
            </a:solidFill>
          </p:spPr>
          <p:txBody>
            <a:bodyPr wrap="square" lIns="0" tIns="0" rIns="0" bIns="0" rtlCol="0"/>
            <a:lstStyle/>
            <a:p>
              <a:endParaRPr/>
            </a:p>
          </p:txBody>
        </p:sp>
        <p:sp>
          <p:nvSpPr>
            <p:cNvPr id="208" name="object 208"/>
            <p:cNvSpPr/>
            <p:nvPr/>
          </p:nvSpPr>
          <p:spPr>
            <a:xfrm>
              <a:off x="6359651" y="2458974"/>
              <a:ext cx="426084" cy="12700"/>
            </a:xfrm>
            <a:custGeom>
              <a:avLst/>
              <a:gdLst/>
              <a:ahLst/>
              <a:cxnLst/>
              <a:rect l="l" t="t" r="r" b="b"/>
              <a:pathLst>
                <a:path w="426084" h="12700">
                  <a:moveTo>
                    <a:pt x="425957" y="12191"/>
                  </a:moveTo>
                  <a:lnTo>
                    <a:pt x="425957" y="0"/>
                  </a:lnTo>
                  <a:lnTo>
                    <a:pt x="0" y="0"/>
                  </a:lnTo>
                  <a:lnTo>
                    <a:pt x="0" y="12191"/>
                  </a:lnTo>
                  <a:lnTo>
                    <a:pt x="425957" y="12191"/>
                  </a:lnTo>
                  <a:close/>
                </a:path>
              </a:pathLst>
            </a:custGeom>
            <a:solidFill>
              <a:srgbClr val="E3E3E3"/>
            </a:solidFill>
          </p:spPr>
          <p:txBody>
            <a:bodyPr wrap="square" lIns="0" tIns="0" rIns="0" bIns="0" rtlCol="0"/>
            <a:lstStyle/>
            <a:p>
              <a:endParaRPr/>
            </a:p>
          </p:txBody>
        </p:sp>
        <p:sp>
          <p:nvSpPr>
            <p:cNvPr id="209" name="object 209"/>
            <p:cNvSpPr/>
            <p:nvPr/>
          </p:nvSpPr>
          <p:spPr>
            <a:xfrm>
              <a:off x="6359651" y="2452116"/>
              <a:ext cx="426084" cy="13970"/>
            </a:xfrm>
            <a:custGeom>
              <a:avLst/>
              <a:gdLst/>
              <a:ahLst/>
              <a:cxnLst/>
              <a:rect l="l" t="t" r="r" b="b"/>
              <a:pathLst>
                <a:path w="426084" h="13969">
                  <a:moveTo>
                    <a:pt x="425957" y="13716"/>
                  </a:moveTo>
                  <a:lnTo>
                    <a:pt x="425957" y="0"/>
                  </a:lnTo>
                  <a:lnTo>
                    <a:pt x="0" y="0"/>
                  </a:lnTo>
                  <a:lnTo>
                    <a:pt x="0" y="13716"/>
                  </a:lnTo>
                  <a:lnTo>
                    <a:pt x="425957" y="13716"/>
                  </a:lnTo>
                  <a:close/>
                </a:path>
              </a:pathLst>
            </a:custGeom>
            <a:solidFill>
              <a:srgbClr val="E8E8E8"/>
            </a:solidFill>
          </p:spPr>
          <p:txBody>
            <a:bodyPr wrap="square" lIns="0" tIns="0" rIns="0" bIns="0" rtlCol="0"/>
            <a:lstStyle/>
            <a:p>
              <a:endParaRPr/>
            </a:p>
          </p:txBody>
        </p:sp>
        <p:sp>
          <p:nvSpPr>
            <p:cNvPr id="210" name="object 210"/>
            <p:cNvSpPr/>
            <p:nvPr/>
          </p:nvSpPr>
          <p:spPr>
            <a:xfrm>
              <a:off x="6359651" y="2446019"/>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EDEDED"/>
            </a:solidFill>
          </p:spPr>
          <p:txBody>
            <a:bodyPr wrap="square" lIns="0" tIns="0" rIns="0" bIns="0" rtlCol="0"/>
            <a:lstStyle/>
            <a:p>
              <a:endParaRPr/>
            </a:p>
          </p:txBody>
        </p:sp>
        <p:sp>
          <p:nvSpPr>
            <p:cNvPr id="211" name="object 211"/>
            <p:cNvSpPr/>
            <p:nvPr/>
          </p:nvSpPr>
          <p:spPr>
            <a:xfrm>
              <a:off x="6359651" y="2439924"/>
              <a:ext cx="426084" cy="12700"/>
            </a:xfrm>
            <a:custGeom>
              <a:avLst/>
              <a:gdLst/>
              <a:ahLst/>
              <a:cxnLst/>
              <a:rect l="l" t="t" r="r" b="b"/>
              <a:pathLst>
                <a:path w="426084" h="12700">
                  <a:moveTo>
                    <a:pt x="425957" y="12191"/>
                  </a:moveTo>
                  <a:lnTo>
                    <a:pt x="425957" y="0"/>
                  </a:lnTo>
                  <a:lnTo>
                    <a:pt x="0" y="0"/>
                  </a:lnTo>
                  <a:lnTo>
                    <a:pt x="0" y="12191"/>
                  </a:lnTo>
                  <a:lnTo>
                    <a:pt x="425957" y="12191"/>
                  </a:lnTo>
                  <a:close/>
                </a:path>
              </a:pathLst>
            </a:custGeom>
            <a:solidFill>
              <a:srgbClr val="F2F2F2"/>
            </a:solidFill>
          </p:spPr>
          <p:txBody>
            <a:bodyPr wrap="square" lIns="0" tIns="0" rIns="0" bIns="0" rtlCol="0"/>
            <a:lstStyle/>
            <a:p>
              <a:endParaRPr/>
            </a:p>
          </p:txBody>
        </p:sp>
        <p:sp>
          <p:nvSpPr>
            <p:cNvPr id="212" name="object 212"/>
            <p:cNvSpPr/>
            <p:nvPr/>
          </p:nvSpPr>
          <p:spPr>
            <a:xfrm>
              <a:off x="6359651" y="2433066"/>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F7F7F7"/>
            </a:solidFill>
          </p:spPr>
          <p:txBody>
            <a:bodyPr wrap="square" lIns="0" tIns="0" rIns="0" bIns="0" rtlCol="0"/>
            <a:lstStyle/>
            <a:p>
              <a:endParaRPr/>
            </a:p>
          </p:txBody>
        </p:sp>
        <p:sp>
          <p:nvSpPr>
            <p:cNvPr id="213" name="object 213"/>
            <p:cNvSpPr/>
            <p:nvPr/>
          </p:nvSpPr>
          <p:spPr>
            <a:xfrm>
              <a:off x="6359651" y="2433066"/>
              <a:ext cx="426084" cy="6985"/>
            </a:xfrm>
            <a:custGeom>
              <a:avLst/>
              <a:gdLst/>
              <a:ahLst/>
              <a:cxnLst/>
              <a:rect l="l" t="t" r="r" b="b"/>
              <a:pathLst>
                <a:path w="426084" h="6985">
                  <a:moveTo>
                    <a:pt x="425957" y="6857"/>
                  </a:moveTo>
                  <a:lnTo>
                    <a:pt x="425957" y="0"/>
                  </a:lnTo>
                  <a:lnTo>
                    <a:pt x="0" y="0"/>
                  </a:lnTo>
                  <a:lnTo>
                    <a:pt x="0" y="6857"/>
                  </a:lnTo>
                  <a:lnTo>
                    <a:pt x="425957" y="6857"/>
                  </a:lnTo>
                  <a:close/>
                </a:path>
              </a:pathLst>
            </a:custGeom>
            <a:solidFill>
              <a:srgbClr val="FFFFFF"/>
            </a:solidFill>
          </p:spPr>
          <p:txBody>
            <a:bodyPr wrap="square" lIns="0" tIns="0" rIns="0" bIns="0" rtlCol="0"/>
            <a:lstStyle/>
            <a:p>
              <a:endParaRPr/>
            </a:p>
          </p:txBody>
        </p:sp>
        <p:sp>
          <p:nvSpPr>
            <p:cNvPr id="214" name="object 214"/>
            <p:cNvSpPr/>
            <p:nvPr/>
          </p:nvSpPr>
          <p:spPr>
            <a:xfrm>
              <a:off x="6359652" y="2116073"/>
              <a:ext cx="426084" cy="12700"/>
            </a:xfrm>
            <a:custGeom>
              <a:avLst/>
              <a:gdLst/>
              <a:ahLst/>
              <a:cxnLst/>
              <a:rect l="l" t="t" r="r" b="b"/>
              <a:pathLst>
                <a:path w="426084" h="12700">
                  <a:moveTo>
                    <a:pt x="425958" y="0"/>
                  </a:moveTo>
                  <a:lnTo>
                    <a:pt x="0" y="0"/>
                  </a:lnTo>
                  <a:lnTo>
                    <a:pt x="0" y="6096"/>
                  </a:lnTo>
                  <a:lnTo>
                    <a:pt x="0" y="12192"/>
                  </a:lnTo>
                  <a:lnTo>
                    <a:pt x="425958" y="12192"/>
                  </a:lnTo>
                  <a:lnTo>
                    <a:pt x="425958" y="6096"/>
                  </a:lnTo>
                  <a:lnTo>
                    <a:pt x="425958" y="0"/>
                  </a:lnTo>
                  <a:close/>
                </a:path>
              </a:pathLst>
            </a:custGeom>
            <a:solidFill>
              <a:srgbClr val="000000"/>
            </a:solidFill>
          </p:spPr>
          <p:txBody>
            <a:bodyPr wrap="square" lIns="0" tIns="0" rIns="0" bIns="0" rtlCol="0"/>
            <a:lstStyle/>
            <a:p>
              <a:endParaRPr/>
            </a:p>
          </p:txBody>
        </p:sp>
        <p:sp>
          <p:nvSpPr>
            <p:cNvPr id="215" name="object 215"/>
            <p:cNvSpPr/>
            <p:nvPr/>
          </p:nvSpPr>
          <p:spPr>
            <a:xfrm>
              <a:off x="6359651" y="2122169"/>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050505"/>
            </a:solidFill>
          </p:spPr>
          <p:txBody>
            <a:bodyPr wrap="square" lIns="0" tIns="0" rIns="0" bIns="0" rtlCol="0"/>
            <a:lstStyle/>
            <a:p>
              <a:endParaRPr/>
            </a:p>
          </p:txBody>
        </p:sp>
        <p:sp>
          <p:nvSpPr>
            <p:cNvPr id="216" name="object 216"/>
            <p:cNvSpPr/>
            <p:nvPr/>
          </p:nvSpPr>
          <p:spPr>
            <a:xfrm>
              <a:off x="6359651" y="2128265"/>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0A0A0A"/>
            </a:solidFill>
          </p:spPr>
          <p:txBody>
            <a:bodyPr wrap="square" lIns="0" tIns="0" rIns="0" bIns="0" rtlCol="0"/>
            <a:lstStyle/>
            <a:p>
              <a:endParaRPr/>
            </a:p>
          </p:txBody>
        </p:sp>
        <p:sp>
          <p:nvSpPr>
            <p:cNvPr id="217" name="object 217"/>
            <p:cNvSpPr/>
            <p:nvPr/>
          </p:nvSpPr>
          <p:spPr>
            <a:xfrm>
              <a:off x="6359651" y="2135123"/>
              <a:ext cx="426084" cy="12700"/>
            </a:xfrm>
            <a:custGeom>
              <a:avLst/>
              <a:gdLst/>
              <a:ahLst/>
              <a:cxnLst/>
              <a:rect l="l" t="t" r="r" b="b"/>
              <a:pathLst>
                <a:path w="426084" h="12700">
                  <a:moveTo>
                    <a:pt x="425957" y="12191"/>
                  </a:moveTo>
                  <a:lnTo>
                    <a:pt x="425957" y="0"/>
                  </a:lnTo>
                  <a:lnTo>
                    <a:pt x="0" y="0"/>
                  </a:lnTo>
                  <a:lnTo>
                    <a:pt x="0" y="12191"/>
                  </a:lnTo>
                  <a:lnTo>
                    <a:pt x="425957" y="12191"/>
                  </a:lnTo>
                  <a:close/>
                </a:path>
              </a:pathLst>
            </a:custGeom>
            <a:solidFill>
              <a:srgbClr val="0F0F0F"/>
            </a:solidFill>
          </p:spPr>
          <p:txBody>
            <a:bodyPr wrap="square" lIns="0" tIns="0" rIns="0" bIns="0" rtlCol="0"/>
            <a:lstStyle/>
            <a:p>
              <a:endParaRPr/>
            </a:p>
          </p:txBody>
        </p:sp>
        <p:sp>
          <p:nvSpPr>
            <p:cNvPr id="218" name="object 218"/>
            <p:cNvSpPr/>
            <p:nvPr/>
          </p:nvSpPr>
          <p:spPr>
            <a:xfrm>
              <a:off x="6359651" y="2141219"/>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141414"/>
            </a:solidFill>
          </p:spPr>
          <p:txBody>
            <a:bodyPr wrap="square" lIns="0" tIns="0" rIns="0" bIns="0" rtlCol="0"/>
            <a:lstStyle/>
            <a:p>
              <a:endParaRPr/>
            </a:p>
          </p:txBody>
        </p:sp>
        <p:sp>
          <p:nvSpPr>
            <p:cNvPr id="219" name="object 219"/>
            <p:cNvSpPr/>
            <p:nvPr/>
          </p:nvSpPr>
          <p:spPr>
            <a:xfrm>
              <a:off x="6359651" y="2147315"/>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191919"/>
            </a:solidFill>
          </p:spPr>
          <p:txBody>
            <a:bodyPr wrap="square" lIns="0" tIns="0" rIns="0" bIns="0" rtlCol="0"/>
            <a:lstStyle/>
            <a:p>
              <a:endParaRPr/>
            </a:p>
          </p:txBody>
        </p:sp>
        <p:sp>
          <p:nvSpPr>
            <p:cNvPr id="220" name="object 220"/>
            <p:cNvSpPr/>
            <p:nvPr/>
          </p:nvSpPr>
          <p:spPr>
            <a:xfrm>
              <a:off x="6359651" y="2154173"/>
              <a:ext cx="426084" cy="12700"/>
            </a:xfrm>
            <a:custGeom>
              <a:avLst/>
              <a:gdLst/>
              <a:ahLst/>
              <a:cxnLst/>
              <a:rect l="l" t="t" r="r" b="b"/>
              <a:pathLst>
                <a:path w="426084" h="12700">
                  <a:moveTo>
                    <a:pt x="425957" y="12191"/>
                  </a:moveTo>
                  <a:lnTo>
                    <a:pt x="425957" y="0"/>
                  </a:lnTo>
                  <a:lnTo>
                    <a:pt x="0" y="0"/>
                  </a:lnTo>
                  <a:lnTo>
                    <a:pt x="0" y="12191"/>
                  </a:lnTo>
                  <a:lnTo>
                    <a:pt x="425957" y="12191"/>
                  </a:lnTo>
                  <a:close/>
                </a:path>
              </a:pathLst>
            </a:custGeom>
            <a:solidFill>
              <a:srgbClr val="1F1F1F"/>
            </a:solidFill>
          </p:spPr>
          <p:txBody>
            <a:bodyPr wrap="square" lIns="0" tIns="0" rIns="0" bIns="0" rtlCol="0"/>
            <a:lstStyle/>
            <a:p>
              <a:endParaRPr/>
            </a:p>
          </p:txBody>
        </p:sp>
        <p:sp>
          <p:nvSpPr>
            <p:cNvPr id="221" name="object 221"/>
            <p:cNvSpPr/>
            <p:nvPr/>
          </p:nvSpPr>
          <p:spPr>
            <a:xfrm>
              <a:off x="6359651" y="2160269"/>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242424"/>
            </a:solidFill>
          </p:spPr>
          <p:txBody>
            <a:bodyPr wrap="square" lIns="0" tIns="0" rIns="0" bIns="0" rtlCol="0"/>
            <a:lstStyle/>
            <a:p>
              <a:endParaRPr/>
            </a:p>
          </p:txBody>
        </p:sp>
        <p:sp>
          <p:nvSpPr>
            <p:cNvPr id="222" name="object 222"/>
            <p:cNvSpPr/>
            <p:nvPr/>
          </p:nvSpPr>
          <p:spPr>
            <a:xfrm>
              <a:off x="6359651" y="2166365"/>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292929"/>
            </a:solidFill>
          </p:spPr>
          <p:txBody>
            <a:bodyPr wrap="square" lIns="0" tIns="0" rIns="0" bIns="0" rtlCol="0"/>
            <a:lstStyle/>
            <a:p>
              <a:endParaRPr/>
            </a:p>
          </p:txBody>
        </p:sp>
        <p:sp>
          <p:nvSpPr>
            <p:cNvPr id="223" name="object 223"/>
            <p:cNvSpPr/>
            <p:nvPr/>
          </p:nvSpPr>
          <p:spPr>
            <a:xfrm>
              <a:off x="6359651" y="2173223"/>
              <a:ext cx="426084" cy="12700"/>
            </a:xfrm>
            <a:custGeom>
              <a:avLst/>
              <a:gdLst/>
              <a:ahLst/>
              <a:cxnLst/>
              <a:rect l="l" t="t" r="r" b="b"/>
              <a:pathLst>
                <a:path w="426084" h="12700">
                  <a:moveTo>
                    <a:pt x="425957" y="12191"/>
                  </a:moveTo>
                  <a:lnTo>
                    <a:pt x="425957" y="0"/>
                  </a:lnTo>
                  <a:lnTo>
                    <a:pt x="0" y="0"/>
                  </a:lnTo>
                  <a:lnTo>
                    <a:pt x="0" y="12191"/>
                  </a:lnTo>
                  <a:lnTo>
                    <a:pt x="425957" y="12191"/>
                  </a:lnTo>
                  <a:close/>
                </a:path>
              </a:pathLst>
            </a:custGeom>
            <a:solidFill>
              <a:srgbClr val="2E2E2E"/>
            </a:solidFill>
          </p:spPr>
          <p:txBody>
            <a:bodyPr wrap="square" lIns="0" tIns="0" rIns="0" bIns="0" rtlCol="0"/>
            <a:lstStyle/>
            <a:p>
              <a:endParaRPr/>
            </a:p>
          </p:txBody>
        </p:sp>
        <p:sp>
          <p:nvSpPr>
            <p:cNvPr id="224" name="object 224"/>
            <p:cNvSpPr/>
            <p:nvPr/>
          </p:nvSpPr>
          <p:spPr>
            <a:xfrm>
              <a:off x="6359651" y="2179319"/>
              <a:ext cx="426084" cy="12700"/>
            </a:xfrm>
            <a:custGeom>
              <a:avLst/>
              <a:gdLst/>
              <a:ahLst/>
              <a:cxnLst/>
              <a:rect l="l" t="t" r="r" b="b"/>
              <a:pathLst>
                <a:path w="426084" h="12700">
                  <a:moveTo>
                    <a:pt x="425957" y="12192"/>
                  </a:moveTo>
                  <a:lnTo>
                    <a:pt x="425957" y="0"/>
                  </a:lnTo>
                  <a:lnTo>
                    <a:pt x="0" y="0"/>
                  </a:lnTo>
                  <a:lnTo>
                    <a:pt x="0" y="12192"/>
                  </a:lnTo>
                  <a:lnTo>
                    <a:pt x="425957" y="12192"/>
                  </a:lnTo>
                  <a:close/>
                </a:path>
              </a:pathLst>
            </a:custGeom>
            <a:solidFill>
              <a:srgbClr val="333333"/>
            </a:solidFill>
          </p:spPr>
          <p:txBody>
            <a:bodyPr wrap="square" lIns="0" tIns="0" rIns="0" bIns="0" rtlCol="0"/>
            <a:lstStyle/>
            <a:p>
              <a:endParaRPr/>
            </a:p>
          </p:txBody>
        </p:sp>
        <p:sp>
          <p:nvSpPr>
            <p:cNvPr id="225" name="object 225"/>
            <p:cNvSpPr/>
            <p:nvPr/>
          </p:nvSpPr>
          <p:spPr>
            <a:xfrm>
              <a:off x="6359651" y="2185415"/>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383838"/>
            </a:solidFill>
          </p:spPr>
          <p:txBody>
            <a:bodyPr wrap="square" lIns="0" tIns="0" rIns="0" bIns="0" rtlCol="0"/>
            <a:lstStyle/>
            <a:p>
              <a:endParaRPr/>
            </a:p>
          </p:txBody>
        </p:sp>
        <p:sp>
          <p:nvSpPr>
            <p:cNvPr id="226" name="object 226"/>
            <p:cNvSpPr/>
            <p:nvPr/>
          </p:nvSpPr>
          <p:spPr>
            <a:xfrm>
              <a:off x="6359651" y="2191511"/>
              <a:ext cx="426084" cy="13970"/>
            </a:xfrm>
            <a:custGeom>
              <a:avLst/>
              <a:gdLst/>
              <a:ahLst/>
              <a:cxnLst/>
              <a:rect l="l" t="t" r="r" b="b"/>
              <a:pathLst>
                <a:path w="426084" h="13969">
                  <a:moveTo>
                    <a:pt x="425957" y="13716"/>
                  </a:moveTo>
                  <a:lnTo>
                    <a:pt x="425957" y="0"/>
                  </a:lnTo>
                  <a:lnTo>
                    <a:pt x="0" y="0"/>
                  </a:lnTo>
                  <a:lnTo>
                    <a:pt x="0" y="13716"/>
                  </a:lnTo>
                  <a:lnTo>
                    <a:pt x="425957" y="13716"/>
                  </a:lnTo>
                  <a:close/>
                </a:path>
              </a:pathLst>
            </a:custGeom>
            <a:solidFill>
              <a:srgbClr val="3D3D3D"/>
            </a:solidFill>
          </p:spPr>
          <p:txBody>
            <a:bodyPr wrap="square" lIns="0" tIns="0" rIns="0" bIns="0" rtlCol="0"/>
            <a:lstStyle/>
            <a:p>
              <a:endParaRPr/>
            </a:p>
          </p:txBody>
        </p:sp>
        <p:sp>
          <p:nvSpPr>
            <p:cNvPr id="227" name="object 227"/>
            <p:cNvSpPr/>
            <p:nvPr/>
          </p:nvSpPr>
          <p:spPr>
            <a:xfrm>
              <a:off x="6359651" y="2198369"/>
              <a:ext cx="426084" cy="12700"/>
            </a:xfrm>
            <a:custGeom>
              <a:avLst/>
              <a:gdLst/>
              <a:ahLst/>
              <a:cxnLst/>
              <a:rect l="l" t="t" r="r" b="b"/>
              <a:pathLst>
                <a:path w="426084" h="12700">
                  <a:moveTo>
                    <a:pt x="425957" y="12192"/>
                  </a:moveTo>
                  <a:lnTo>
                    <a:pt x="425957" y="0"/>
                  </a:lnTo>
                  <a:lnTo>
                    <a:pt x="0" y="0"/>
                  </a:lnTo>
                  <a:lnTo>
                    <a:pt x="0" y="12192"/>
                  </a:lnTo>
                  <a:lnTo>
                    <a:pt x="425957" y="12192"/>
                  </a:lnTo>
                  <a:close/>
                </a:path>
              </a:pathLst>
            </a:custGeom>
            <a:solidFill>
              <a:srgbClr val="424242"/>
            </a:solidFill>
          </p:spPr>
          <p:txBody>
            <a:bodyPr wrap="square" lIns="0" tIns="0" rIns="0" bIns="0" rtlCol="0"/>
            <a:lstStyle/>
            <a:p>
              <a:endParaRPr/>
            </a:p>
          </p:txBody>
        </p:sp>
        <p:sp>
          <p:nvSpPr>
            <p:cNvPr id="228" name="object 228"/>
            <p:cNvSpPr/>
            <p:nvPr/>
          </p:nvSpPr>
          <p:spPr>
            <a:xfrm>
              <a:off x="6359651" y="2205227"/>
              <a:ext cx="426084" cy="12700"/>
            </a:xfrm>
            <a:custGeom>
              <a:avLst/>
              <a:gdLst/>
              <a:ahLst/>
              <a:cxnLst/>
              <a:rect l="l" t="t" r="r" b="b"/>
              <a:pathLst>
                <a:path w="426084" h="12700">
                  <a:moveTo>
                    <a:pt x="425957" y="12191"/>
                  </a:moveTo>
                  <a:lnTo>
                    <a:pt x="425957" y="0"/>
                  </a:lnTo>
                  <a:lnTo>
                    <a:pt x="0" y="0"/>
                  </a:lnTo>
                  <a:lnTo>
                    <a:pt x="0" y="12191"/>
                  </a:lnTo>
                  <a:lnTo>
                    <a:pt x="425957" y="12191"/>
                  </a:lnTo>
                  <a:close/>
                </a:path>
              </a:pathLst>
            </a:custGeom>
            <a:solidFill>
              <a:srgbClr val="474747"/>
            </a:solidFill>
          </p:spPr>
          <p:txBody>
            <a:bodyPr wrap="square" lIns="0" tIns="0" rIns="0" bIns="0" rtlCol="0"/>
            <a:lstStyle/>
            <a:p>
              <a:endParaRPr/>
            </a:p>
          </p:txBody>
        </p:sp>
        <p:sp>
          <p:nvSpPr>
            <p:cNvPr id="229" name="object 229"/>
            <p:cNvSpPr/>
            <p:nvPr/>
          </p:nvSpPr>
          <p:spPr>
            <a:xfrm>
              <a:off x="6359651" y="2210561"/>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4C4C4C"/>
            </a:solidFill>
          </p:spPr>
          <p:txBody>
            <a:bodyPr wrap="square" lIns="0" tIns="0" rIns="0" bIns="0" rtlCol="0"/>
            <a:lstStyle/>
            <a:p>
              <a:endParaRPr/>
            </a:p>
          </p:txBody>
        </p:sp>
        <p:sp>
          <p:nvSpPr>
            <p:cNvPr id="230" name="object 230"/>
            <p:cNvSpPr/>
            <p:nvPr/>
          </p:nvSpPr>
          <p:spPr>
            <a:xfrm>
              <a:off x="6359651" y="2217419"/>
              <a:ext cx="426084" cy="12700"/>
            </a:xfrm>
            <a:custGeom>
              <a:avLst/>
              <a:gdLst/>
              <a:ahLst/>
              <a:cxnLst/>
              <a:rect l="l" t="t" r="r" b="b"/>
              <a:pathLst>
                <a:path w="426084" h="12700">
                  <a:moveTo>
                    <a:pt x="425957" y="12192"/>
                  </a:moveTo>
                  <a:lnTo>
                    <a:pt x="425957" y="0"/>
                  </a:lnTo>
                  <a:lnTo>
                    <a:pt x="0" y="0"/>
                  </a:lnTo>
                  <a:lnTo>
                    <a:pt x="0" y="12192"/>
                  </a:lnTo>
                  <a:lnTo>
                    <a:pt x="425957" y="12192"/>
                  </a:lnTo>
                  <a:close/>
                </a:path>
              </a:pathLst>
            </a:custGeom>
            <a:solidFill>
              <a:srgbClr val="525252"/>
            </a:solidFill>
          </p:spPr>
          <p:txBody>
            <a:bodyPr wrap="square" lIns="0" tIns="0" rIns="0" bIns="0" rtlCol="0"/>
            <a:lstStyle/>
            <a:p>
              <a:endParaRPr/>
            </a:p>
          </p:txBody>
        </p:sp>
        <p:sp>
          <p:nvSpPr>
            <p:cNvPr id="231" name="object 231"/>
            <p:cNvSpPr/>
            <p:nvPr/>
          </p:nvSpPr>
          <p:spPr>
            <a:xfrm>
              <a:off x="6359651" y="2223515"/>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575757"/>
            </a:solidFill>
          </p:spPr>
          <p:txBody>
            <a:bodyPr wrap="square" lIns="0" tIns="0" rIns="0" bIns="0" rtlCol="0"/>
            <a:lstStyle/>
            <a:p>
              <a:endParaRPr/>
            </a:p>
          </p:txBody>
        </p:sp>
        <p:sp>
          <p:nvSpPr>
            <p:cNvPr id="232" name="object 232"/>
            <p:cNvSpPr/>
            <p:nvPr/>
          </p:nvSpPr>
          <p:spPr>
            <a:xfrm>
              <a:off x="6359651" y="2229611"/>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5C5C5C"/>
            </a:solidFill>
          </p:spPr>
          <p:txBody>
            <a:bodyPr wrap="square" lIns="0" tIns="0" rIns="0" bIns="0" rtlCol="0"/>
            <a:lstStyle/>
            <a:p>
              <a:endParaRPr/>
            </a:p>
          </p:txBody>
        </p:sp>
        <p:sp>
          <p:nvSpPr>
            <p:cNvPr id="233" name="object 233"/>
            <p:cNvSpPr/>
            <p:nvPr/>
          </p:nvSpPr>
          <p:spPr>
            <a:xfrm>
              <a:off x="6359651" y="2236469"/>
              <a:ext cx="426084" cy="12700"/>
            </a:xfrm>
            <a:custGeom>
              <a:avLst/>
              <a:gdLst/>
              <a:ahLst/>
              <a:cxnLst/>
              <a:rect l="l" t="t" r="r" b="b"/>
              <a:pathLst>
                <a:path w="426084" h="12700">
                  <a:moveTo>
                    <a:pt x="425957" y="12192"/>
                  </a:moveTo>
                  <a:lnTo>
                    <a:pt x="425957" y="0"/>
                  </a:lnTo>
                  <a:lnTo>
                    <a:pt x="0" y="0"/>
                  </a:lnTo>
                  <a:lnTo>
                    <a:pt x="0" y="12192"/>
                  </a:lnTo>
                  <a:lnTo>
                    <a:pt x="425957" y="12192"/>
                  </a:lnTo>
                  <a:close/>
                </a:path>
              </a:pathLst>
            </a:custGeom>
            <a:solidFill>
              <a:srgbClr val="616161"/>
            </a:solidFill>
          </p:spPr>
          <p:txBody>
            <a:bodyPr wrap="square" lIns="0" tIns="0" rIns="0" bIns="0" rtlCol="0"/>
            <a:lstStyle/>
            <a:p>
              <a:endParaRPr/>
            </a:p>
          </p:txBody>
        </p:sp>
        <p:sp>
          <p:nvSpPr>
            <p:cNvPr id="234" name="object 234"/>
            <p:cNvSpPr/>
            <p:nvPr/>
          </p:nvSpPr>
          <p:spPr>
            <a:xfrm>
              <a:off x="6359651" y="2242565"/>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656565"/>
            </a:solidFill>
          </p:spPr>
          <p:txBody>
            <a:bodyPr wrap="square" lIns="0" tIns="0" rIns="0" bIns="0" rtlCol="0"/>
            <a:lstStyle/>
            <a:p>
              <a:endParaRPr/>
            </a:p>
          </p:txBody>
        </p:sp>
        <p:sp>
          <p:nvSpPr>
            <p:cNvPr id="235" name="object 235"/>
            <p:cNvSpPr/>
            <p:nvPr/>
          </p:nvSpPr>
          <p:spPr>
            <a:xfrm>
              <a:off x="6359651" y="2248661"/>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6B6B6B"/>
            </a:solidFill>
          </p:spPr>
          <p:txBody>
            <a:bodyPr wrap="square" lIns="0" tIns="0" rIns="0" bIns="0" rtlCol="0"/>
            <a:lstStyle/>
            <a:p>
              <a:endParaRPr/>
            </a:p>
          </p:txBody>
        </p:sp>
        <p:sp>
          <p:nvSpPr>
            <p:cNvPr id="236" name="object 236"/>
            <p:cNvSpPr/>
            <p:nvPr/>
          </p:nvSpPr>
          <p:spPr>
            <a:xfrm>
              <a:off x="6359651" y="2255519"/>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707070"/>
            </a:solidFill>
          </p:spPr>
          <p:txBody>
            <a:bodyPr wrap="square" lIns="0" tIns="0" rIns="0" bIns="0" rtlCol="0"/>
            <a:lstStyle/>
            <a:p>
              <a:endParaRPr/>
            </a:p>
          </p:txBody>
        </p:sp>
        <p:sp>
          <p:nvSpPr>
            <p:cNvPr id="237" name="object 237"/>
            <p:cNvSpPr/>
            <p:nvPr/>
          </p:nvSpPr>
          <p:spPr>
            <a:xfrm>
              <a:off x="6359651" y="2261616"/>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757575"/>
            </a:solidFill>
          </p:spPr>
          <p:txBody>
            <a:bodyPr wrap="square" lIns="0" tIns="0" rIns="0" bIns="0" rtlCol="0"/>
            <a:lstStyle/>
            <a:p>
              <a:endParaRPr/>
            </a:p>
          </p:txBody>
        </p:sp>
        <p:sp>
          <p:nvSpPr>
            <p:cNvPr id="238" name="object 238"/>
            <p:cNvSpPr/>
            <p:nvPr/>
          </p:nvSpPr>
          <p:spPr>
            <a:xfrm>
              <a:off x="6359651" y="2268474"/>
              <a:ext cx="426084" cy="12700"/>
            </a:xfrm>
            <a:custGeom>
              <a:avLst/>
              <a:gdLst/>
              <a:ahLst/>
              <a:cxnLst/>
              <a:rect l="l" t="t" r="r" b="b"/>
              <a:pathLst>
                <a:path w="426084" h="12700">
                  <a:moveTo>
                    <a:pt x="425957" y="12191"/>
                  </a:moveTo>
                  <a:lnTo>
                    <a:pt x="425957" y="0"/>
                  </a:lnTo>
                  <a:lnTo>
                    <a:pt x="0" y="0"/>
                  </a:lnTo>
                  <a:lnTo>
                    <a:pt x="0" y="12191"/>
                  </a:lnTo>
                  <a:lnTo>
                    <a:pt x="425957" y="12191"/>
                  </a:lnTo>
                  <a:close/>
                </a:path>
              </a:pathLst>
            </a:custGeom>
            <a:solidFill>
              <a:srgbClr val="7A7A7A"/>
            </a:solidFill>
          </p:spPr>
          <p:txBody>
            <a:bodyPr wrap="square" lIns="0" tIns="0" rIns="0" bIns="0" rtlCol="0"/>
            <a:lstStyle/>
            <a:p>
              <a:endParaRPr/>
            </a:p>
          </p:txBody>
        </p:sp>
        <p:sp>
          <p:nvSpPr>
            <p:cNvPr id="239" name="object 239"/>
            <p:cNvSpPr/>
            <p:nvPr/>
          </p:nvSpPr>
          <p:spPr>
            <a:xfrm>
              <a:off x="6359651" y="2274569"/>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838383"/>
            </a:solidFill>
          </p:spPr>
          <p:txBody>
            <a:bodyPr wrap="square" lIns="0" tIns="0" rIns="0" bIns="0" rtlCol="0"/>
            <a:lstStyle/>
            <a:p>
              <a:endParaRPr/>
            </a:p>
          </p:txBody>
        </p:sp>
        <p:sp>
          <p:nvSpPr>
            <p:cNvPr id="240" name="object 240"/>
            <p:cNvSpPr/>
            <p:nvPr/>
          </p:nvSpPr>
          <p:spPr>
            <a:xfrm>
              <a:off x="6359651" y="2280666"/>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878787"/>
            </a:solidFill>
          </p:spPr>
          <p:txBody>
            <a:bodyPr wrap="square" lIns="0" tIns="0" rIns="0" bIns="0" rtlCol="0"/>
            <a:lstStyle/>
            <a:p>
              <a:endParaRPr/>
            </a:p>
          </p:txBody>
        </p:sp>
        <p:sp>
          <p:nvSpPr>
            <p:cNvPr id="241" name="object 241"/>
            <p:cNvSpPr/>
            <p:nvPr/>
          </p:nvSpPr>
          <p:spPr>
            <a:xfrm>
              <a:off x="6359651" y="2287524"/>
              <a:ext cx="426084" cy="12700"/>
            </a:xfrm>
            <a:custGeom>
              <a:avLst/>
              <a:gdLst/>
              <a:ahLst/>
              <a:cxnLst/>
              <a:rect l="l" t="t" r="r" b="b"/>
              <a:pathLst>
                <a:path w="426084" h="12700">
                  <a:moveTo>
                    <a:pt x="425957" y="12191"/>
                  </a:moveTo>
                  <a:lnTo>
                    <a:pt x="425957" y="0"/>
                  </a:lnTo>
                  <a:lnTo>
                    <a:pt x="0" y="0"/>
                  </a:lnTo>
                  <a:lnTo>
                    <a:pt x="0" y="12191"/>
                  </a:lnTo>
                  <a:lnTo>
                    <a:pt x="425957" y="12191"/>
                  </a:lnTo>
                  <a:close/>
                </a:path>
              </a:pathLst>
            </a:custGeom>
            <a:solidFill>
              <a:srgbClr val="8D8D8D"/>
            </a:solidFill>
          </p:spPr>
          <p:txBody>
            <a:bodyPr wrap="square" lIns="0" tIns="0" rIns="0" bIns="0" rtlCol="0"/>
            <a:lstStyle/>
            <a:p>
              <a:endParaRPr/>
            </a:p>
          </p:txBody>
        </p:sp>
        <p:sp>
          <p:nvSpPr>
            <p:cNvPr id="242" name="object 242"/>
            <p:cNvSpPr/>
            <p:nvPr/>
          </p:nvSpPr>
          <p:spPr>
            <a:xfrm>
              <a:off x="6359651" y="2293619"/>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919191"/>
            </a:solidFill>
          </p:spPr>
          <p:txBody>
            <a:bodyPr wrap="square" lIns="0" tIns="0" rIns="0" bIns="0" rtlCol="0"/>
            <a:lstStyle/>
            <a:p>
              <a:endParaRPr/>
            </a:p>
          </p:txBody>
        </p:sp>
        <p:sp>
          <p:nvSpPr>
            <p:cNvPr id="243" name="object 243"/>
            <p:cNvSpPr/>
            <p:nvPr/>
          </p:nvSpPr>
          <p:spPr>
            <a:xfrm>
              <a:off x="6359651" y="2299716"/>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969696"/>
            </a:solidFill>
          </p:spPr>
          <p:txBody>
            <a:bodyPr wrap="square" lIns="0" tIns="0" rIns="0" bIns="0" rtlCol="0"/>
            <a:lstStyle/>
            <a:p>
              <a:endParaRPr/>
            </a:p>
          </p:txBody>
        </p:sp>
        <p:sp>
          <p:nvSpPr>
            <p:cNvPr id="244" name="object 244"/>
            <p:cNvSpPr/>
            <p:nvPr/>
          </p:nvSpPr>
          <p:spPr>
            <a:xfrm>
              <a:off x="6359651" y="2306574"/>
              <a:ext cx="426084" cy="12700"/>
            </a:xfrm>
            <a:custGeom>
              <a:avLst/>
              <a:gdLst/>
              <a:ahLst/>
              <a:cxnLst/>
              <a:rect l="l" t="t" r="r" b="b"/>
              <a:pathLst>
                <a:path w="426084" h="12700">
                  <a:moveTo>
                    <a:pt x="425957" y="12191"/>
                  </a:moveTo>
                  <a:lnTo>
                    <a:pt x="425957" y="0"/>
                  </a:lnTo>
                  <a:lnTo>
                    <a:pt x="0" y="0"/>
                  </a:lnTo>
                  <a:lnTo>
                    <a:pt x="0" y="12191"/>
                  </a:lnTo>
                  <a:lnTo>
                    <a:pt x="425957" y="12191"/>
                  </a:lnTo>
                  <a:close/>
                </a:path>
              </a:pathLst>
            </a:custGeom>
            <a:solidFill>
              <a:srgbClr val="9C9C9C"/>
            </a:solidFill>
          </p:spPr>
          <p:txBody>
            <a:bodyPr wrap="square" lIns="0" tIns="0" rIns="0" bIns="0" rtlCol="0"/>
            <a:lstStyle/>
            <a:p>
              <a:endParaRPr/>
            </a:p>
          </p:txBody>
        </p:sp>
        <p:sp>
          <p:nvSpPr>
            <p:cNvPr id="245" name="object 245"/>
            <p:cNvSpPr/>
            <p:nvPr/>
          </p:nvSpPr>
          <p:spPr>
            <a:xfrm>
              <a:off x="6359651" y="2312669"/>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A1A1A1"/>
            </a:solidFill>
          </p:spPr>
          <p:txBody>
            <a:bodyPr wrap="square" lIns="0" tIns="0" rIns="0" bIns="0" rtlCol="0"/>
            <a:lstStyle/>
            <a:p>
              <a:endParaRPr/>
            </a:p>
          </p:txBody>
        </p:sp>
        <p:sp>
          <p:nvSpPr>
            <p:cNvPr id="246" name="object 246"/>
            <p:cNvSpPr/>
            <p:nvPr/>
          </p:nvSpPr>
          <p:spPr>
            <a:xfrm>
              <a:off x="6359651" y="2318766"/>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A6A6A6"/>
            </a:solidFill>
          </p:spPr>
          <p:txBody>
            <a:bodyPr wrap="square" lIns="0" tIns="0" rIns="0" bIns="0" rtlCol="0"/>
            <a:lstStyle/>
            <a:p>
              <a:endParaRPr/>
            </a:p>
          </p:txBody>
        </p:sp>
        <p:sp>
          <p:nvSpPr>
            <p:cNvPr id="247" name="object 247"/>
            <p:cNvSpPr/>
            <p:nvPr/>
          </p:nvSpPr>
          <p:spPr>
            <a:xfrm>
              <a:off x="6359651" y="2325624"/>
              <a:ext cx="426084" cy="12700"/>
            </a:xfrm>
            <a:custGeom>
              <a:avLst/>
              <a:gdLst/>
              <a:ahLst/>
              <a:cxnLst/>
              <a:rect l="l" t="t" r="r" b="b"/>
              <a:pathLst>
                <a:path w="426084" h="12700">
                  <a:moveTo>
                    <a:pt x="425957" y="12191"/>
                  </a:moveTo>
                  <a:lnTo>
                    <a:pt x="425957" y="0"/>
                  </a:lnTo>
                  <a:lnTo>
                    <a:pt x="0" y="0"/>
                  </a:lnTo>
                  <a:lnTo>
                    <a:pt x="0" y="12191"/>
                  </a:lnTo>
                  <a:lnTo>
                    <a:pt x="425957" y="12191"/>
                  </a:lnTo>
                  <a:close/>
                </a:path>
              </a:pathLst>
            </a:custGeom>
            <a:solidFill>
              <a:srgbClr val="ABABAB"/>
            </a:solidFill>
          </p:spPr>
          <p:txBody>
            <a:bodyPr wrap="square" lIns="0" tIns="0" rIns="0" bIns="0" rtlCol="0"/>
            <a:lstStyle/>
            <a:p>
              <a:endParaRPr/>
            </a:p>
          </p:txBody>
        </p:sp>
        <p:sp>
          <p:nvSpPr>
            <p:cNvPr id="248" name="object 248"/>
            <p:cNvSpPr/>
            <p:nvPr/>
          </p:nvSpPr>
          <p:spPr>
            <a:xfrm>
              <a:off x="6359651" y="2331719"/>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B0B0B0"/>
            </a:solidFill>
          </p:spPr>
          <p:txBody>
            <a:bodyPr wrap="square" lIns="0" tIns="0" rIns="0" bIns="0" rtlCol="0"/>
            <a:lstStyle/>
            <a:p>
              <a:endParaRPr/>
            </a:p>
          </p:txBody>
        </p:sp>
        <p:sp>
          <p:nvSpPr>
            <p:cNvPr id="249" name="object 249"/>
            <p:cNvSpPr/>
            <p:nvPr/>
          </p:nvSpPr>
          <p:spPr>
            <a:xfrm>
              <a:off x="6359651" y="2337816"/>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B5B5B5"/>
            </a:solidFill>
          </p:spPr>
          <p:txBody>
            <a:bodyPr wrap="square" lIns="0" tIns="0" rIns="0" bIns="0" rtlCol="0"/>
            <a:lstStyle/>
            <a:p>
              <a:endParaRPr/>
            </a:p>
          </p:txBody>
        </p:sp>
        <p:sp>
          <p:nvSpPr>
            <p:cNvPr id="250" name="object 250"/>
            <p:cNvSpPr/>
            <p:nvPr/>
          </p:nvSpPr>
          <p:spPr>
            <a:xfrm>
              <a:off x="6359651" y="2344674"/>
              <a:ext cx="426084" cy="12700"/>
            </a:xfrm>
            <a:custGeom>
              <a:avLst/>
              <a:gdLst/>
              <a:ahLst/>
              <a:cxnLst/>
              <a:rect l="l" t="t" r="r" b="b"/>
              <a:pathLst>
                <a:path w="426084" h="12700">
                  <a:moveTo>
                    <a:pt x="425957" y="12191"/>
                  </a:moveTo>
                  <a:lnTo>
                    <a:pt x="425957" y="0"/>
                  </a:lnTo>
                  <a:lnTo>
                    <a:pt x="0" y="0"/>
                  </a:lnTo>
                  <a:lnTo>
                    <a:pt x="0" y="12191"/>
                  </a:lnTo>
                  <a:lnTo>
                    <a:pt x="425957" y="12191"/>
                  </a:lnTo>
                  <a:close/>
                </a:path>
              </a:pathLst>
            </a:custGeom>
            <a:solidFill>
              <a:srgbClr val="BABABA"/>
            </a:solidFill>
          </p:spPr>
          <p:txBody>
            <a:bodyPr wrap="square" lIns="0" tIns="0" rIns="0" bIns="0" rtlCol="0"/>
            <a:lstStyle/>
            <a:p>
              <a:endParaRPr/>
            </a:p>
          </p:txBody>
        </p:sp>
        <p:sp>
          <p:nvSpPr>
            <p:cNvPr id="251" name="object 251"/>
            <p:cNvSpPr/>
            <p:nvPr/>
          </p:nvSpPr>
          <p:spPr>
            <a:xfrm>
              <a:off x="6359651" y="2350769"/>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BFBFBF"/>
            </a:solidFill>
          </p:spPr>
          <p:txBody>
            <a:bodyPr wrap="square" lIns="0" tIns="0" rIns="0" bIns="0" rtlCol="0"/>
            <a:lstStyle/>
            <a:p>
              <a:endParaRPr/>
            </a:p>
          </p:txBody>
        </p:sp>
        <p:sp>
          <p:nvSpPr>
            <p:cNvPr id="252" name="object 252"/>
            <p:cNvSpPr/>
            <p:nvPr/>
          </p:nvSpPr>
          <p:spPr>
            <a:xfrm>
              <a:off x="6359651" y="2356866"/>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C4C4C4"/>
            </a:solidFill>
          </p:spPr>
          <p:txBody>
            <a:bodyPr wrap="square" lIns="0" tIns="0" rIns="0" bIns="0" rtlCol="0"/>
            <a:lstStyle/>
            <a:p>
              <a:endParaRPr/>
            </a:p>
          </p:txBody>
        </p:sp>
        <p:sp>
          <p:nvSpPr>
            <p:cNvPr id="253" name="object 253"/>
            <p:cNvSpPr/>
            <p:nvPr/>
          </p:nvSpPr>
          <p:spPr>
            <a:xfrm>
              <a:off x="6359651" y="2363724"/>
              <a:ext cx="426084" cy="12700"/>
            </a:xfrm>
            <a:custGeom>
              <a:avLst/>
              <a:gdLst/>
              <a:ahLst/>
              <a:cxnLst/>
              <a:rect l="l" t="t" r="r" b="b"/>
              <a:pathLst>
                <a:path w="426084" h="12700">
                  <a:moveTo>
                    <a:pt x="425957" y="12191"/>
                  </a:moveTo>
                  <a:lnTo>
                    <a:pt x="425957" y="0"/>
                  </a:lnTo>
                  <a:lnTo>
                    <a:pt x="0" y="0"/>
                  </a:lnTo>
                  <a:lnTo>
                    <a:pt x="0" y="12191"/>
                  </a:lnTo>
                  <a:lnTo>
                    <a:pt x="425957" y="12191"/>
                  </a:lnTo>
                  <a:close/>
                </a:path>
              </a:pathLst>
            </a:custGeom>
            <a:solidFill>
              <a:srgbClr val="C9C9C9"/>
            </a:solidFill>
          </p:spPr>
          <p:txBody>
            <a:bodyPr wrap="square" lIns="0" tIns="0" rIns="0" bIns="0" rtlCol="0"/>
            <a:lstStyle/>
            <a:p>
              <a:endParaRPr/>
            </a:p>
          </p:txBody>
        </p:sp>
        <p:sp>
          <p:nvSpPr>
            <p:cNvPr id="254" name="object 254"/>
            <p:cNvSpPr/>
            <p:nvPr/>
          </p:nvSpPr>
          <p:spPr>
            <a:xfrm>
              <a:off x="6359651" y="2369819"/>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CFCFCF"/>
            </a:solidFill>
          </p:spPr>
          <p:txBody>
            <a:bodyPr wrap="square" lIns="0" tIns="0" rIns="0" bIns="0" rtlCol="0"/>
            <a:lstStyle/>
            <a:p>
              <a:endParaRPr/>
            </a:p>
          </p:txBody>
        </p:sp>
        <p:sp>
          <p:nvSpPr>
            <p:cNvPr id="255" name="object 255"/>
            <p:cNvSpPr/>
            <p:nvPr/>
          </p:nvSpPr>
          <p:spPr>
            <a:xfrm>
              <a:off x="6359651" y="2375916"/>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D4D4D4"/>
            </a:solidFill>
          </p:spPr>
          <p:txBody>
            <a:bodyPr wrap="square" lIns="0" tIns="0" rIns="0" bIns="0" rtlCol="0"/>
            <a:lstStyle/>
            <a:p>
              <a:endParaRPr/>
            </a:p>
          </p:txBody>
        </p:sp>
        <p:sp>
          <p:nvSpPr>
            <p:cNvPr id="256" name="object 256"/>
            <p:cNvSpPr/>
            <p:nvPr/>
          </p:nvSpPr>
          <p:spPr>
            <a:xfrm>
              <a:off x="6359651" y="2382774"/>
              <a:ext cx="426084" cy="13335"/>
            </a:xfrm>
            <a:custGeom>
              <a:avLst/>
              <a:gdLst/>
              <a:ahLst/>
              <a:cxnLst/>
              <a:rect l="l" t="t" r="r" b="b"/>
              <a:pathLst>
                <a:path w="426084" h="13335">
                  <a:moveTo>
                    <a:pt x="425957" y="12953"/>
                  </a:moveTo>
                  <a:lnTo>
                    <a:pt x="425957" y="0"/>
                  </a:lnTo>
                  <a:lnTo>
                    <a:pt x="0" y="0"/>
                  </a:lnTo>
                  <a:lnTo>
                    <a:pt x="0" y="12953"/>
                  </a:lnTo>
                  <a:lnTo>
                    <a:pt x="425957" y="12953"/>
                  </a:lnTo>
                  <a:close/>
                </a:path>
              </a:pathLst>
            </a:custGeom>
            <a:solidFill>
              <a:srgbClr val="D9D9D9"/>
            </a:solidFill>
          </p:spPr>
          <p:txBody>
            <a:bodyPr wrap="square" lIns="0" tIns="0" rIns="0" bIns="0" rtlCol="0"/>
            <a:lstStyle/>
            <a:p>
              <a:endParaRPr/>
            </a:p>
          </p:txBody>
        </p:sp>
        <p:sp>
          <p:nvSpPr>
            <p:cNvPr id="257" name="object 257"/>
            <p:cNvSpPr/>
            <p:nvPr/>
          </p:nvSpPr>
          <p:spPr>
            <a:xfrm>
              <a:off x="6359651" y="2388869"/>
              <a:ext cx="426084" cy="12700"/>
            </a:xfrm>
            <a:custGeom>
              <a:avLst/>
              <a:gdLst/>
              <a:ahLst/>
              <a:cxnLst/>
              <a:rect l="l" t="t" r="r" b="b"/>
              <a:pathLst>
                <a:path w="426084" h="12700">
                  <a:moveTo>
                    <a:pt x="425957" y="12192"/>
                  </a:moveTo>
                  <a:lnTo>
                    <a:pt x="425957" y="0"/>
                  </a:lnTo>
                  <a:lnTo>
                    <a:pt x="0" y="0"/>
                  </a:lnTo>
                  <a:lnTo>
                    <a:pt x="0" y="12192"/>
                  </a:lnTo>
                  <a:lnTo>
                    <a:pt x="425957" y="12192"/>
                  </a:lnTo>
                  <a:close/>
                </a:path>
              </a:pathLst>
            </a:custGeom>
            <a:solidFill>
              <a:srgbClr val="DEDEDE"/>
            </a:solidFill>
          </p:spPr>
          <p:txBody>
            <a:bodyPr wrap="square" lIns="0" tIns="0" rIns="0" bIns="0" rtlCol="0"/>
            <a:lstStyle/>
            <a:p>
              <a:endParaRPr/>
            </a:p>
          </p:txBody>
        </p:sp>
        <p:sp>
          <p:nvSpPr>
            <p:cNvPr id="258" name="object 258"/>
            <p:cNvSpPr/>
            <p:nvPr/>
          </p:nvSpPr>
          <p:spPr>
            <a:xfrm>
              <a:off x="6359651" y="2395727"/>
              <a:ext cx="426084" cy="12700"/>
            </a:xfrm>
            <a:custGeom>
              <a:avLst/>
              <a:gdLst/>
              <a:ahLst/>
              <a:cxnLst/>
              <a:rect l="l" t="t" r="r" b="b"/>
              <a:pathLst>
                <a:path w="426084" h="12700">
                  <a:moveTo>
                    <a:pt x="425957" y="12191"/>
                  </a:moveTo>
                  <a:lnTo>
                    <a:pt x="425957" y="0"/>
                  </a:lnTo>
                  <a:lnTo>
                    <a:pt x="0" y="0"/>
                  </a:lnTo>
                  <a:lnTo>
                    <a:pt x="0" y="12191"/>
                  </a:lnTo>
                  <a:lnTo>
                    <a:pt x="425957" y="12191"/>
                  </a:lnTo>
                  <a:close/>
                </a:path>
              </a:pathLst>
            </a:custGeom>
            <a:solidFill>
              <a:srgbClr val="E3E3E3"/>
            </a:solidFill>
          </p:spPr>
          <p:txBody>
            <a:bodyPr wrap="square" lIns="0" tIns="0" rIns="0" bIns="0" rtlCol="0"/>
            <a:lstStyle/>
            <a:p>
              <a:endParaRPr/>
            </a:p>
          </p:txBody>
        </p:sp>
        <p:sp>
          <p:nvSpPr>
            <p:cNvPr id="259" name="object 259"/>
            <p:cNvSpPr/>
            <p:nvPr/>
          </p:nvSpPr>
          <p:spPr>
            <a:xfrm>
              <a:off x="6359651" y="2401061"/>
              <a:ext cx="426084" cy="13970"/>
            </a:xfrm>
            <a:custGeom>
              <a:avLst/>
              <a:gdLst/>
              <a:ahLst/>
              <a:cxnLst/>
              <a:rect l="l" t="t" r="r" b="b"/>
              <a:pathLst>
                <a:path w="426084" h="13969">
                  <a:moveTo>
                    <a:pt x="425957" y="13716"/>
                  </a:moveTo>
                  <a:lnTo>
                    <a:pt x="425957" y="0"/>
                  </a:lnTo>
                  <a:lnTo>
                    <a:pt x="0" y="0"/>
                  </a:lnTo>
                  <a:lnTo>
                    <a:pt x="0" y="13716"/>
                  </a:lnTo>
                  <a:lnTo>
                    <a:pt x="425957" y="13716"/>
                  </a:lnTo>
                  <a:close/>
                </a:path>
              </a:pathLst>
            </a:custGeom>
            <a:solidFill>
              <a:srgbClr val="E8E8E8"/>
            </a:solidFill>
          </p:spPr>
          <p:txBody>
            <a:bodyPr wrap="square" lIns="0" tIns="0" rIns="0" bIns="0" rtlCol="0"/>
            <a:lstStyle/>
            <a:p>
              <a:endParaRPr/>
            </a:p>
          </p:txBody>
        </p:sp>
        <p:sp>
          <p:nvSpPr>
            <p:cNvPr id="260" name="object 260"/>
            <p:cNvSpPr/>
            <p:nvPr/>
          </p:nvSpPr>
          <p:spPr>
            <a:xfrm>
              <a:off x="6359651" y="2407919"/>
              <a:ext cx="426084" cy="12700"/>
            </a:xfrm>
            <a:custGeom>
              <a:avLst/>
              <a:gdLst/>
              <a:ahLst/>
              <a:cxnLst/>
              <a:rect l="l" t="t" r="r" b="b"/>
              <a:pathLst>
                <a:path w="426084" h="12700">
                  <a:moveTo>
                    <a:pt x="425957" y="12192"/>
                  </a:moveTo>
                  <a:lnTo>
                    <a:pt x="425957" y="0"/>
                  </a:lnTo>
                  <a:lnTo>
                    <a:pt x="0" y="0"/>
                  </a:lnTo>
                  <a:lnTo>
                    <a:pt x="0" y="12192"/>
                  </a:lnTo>
                  <a:lnTo>
                    <a:pt x="425957" y="12192"/>
                  </a:lnTo>
                  <a:close/>
                </a:path>
              </a:pathLst>
            </a:custGeom>
            <a:solidFill>
              <a:srgbClr val="EDEDED"/>
            </a:solidFill>
          </p:spPr>
          <p:txBody>
            <a:bodyPr wrap="square" lIns="0" tIns="0" rIns="0" bIns="0" rtlCol="0"/>
            <a:lstStyle/>
            <a:p>
              <a:endParaRPr/>
            </a:p>
          </p:txBody>
        </p:sp>
        <p:sp>
          <p:nvSpPr>
            <p:cNvPr id="261" name="object 261"/>
            <p:cNvSpPr/>
            <p:nvPr/>
          </p:nvSpPr>
          <p:spPr>
            <a:xfrm>
              <a:off x="6359651" y="2414777"/>
              <a:ext cx="426084" cy="12700"/>
            </a:xfrm>
            <a:custGeom>
              <a:avLst/>
              <a:gdLst/>
              <a:ahLst/>
              <a:cxnLst/>
              <a:rect l="l" t="t" r="r" b="b"/>
              <a:pathLst>
                <a:path w="426084" h="12700">
                  <a:moveTo>
                    <a:pt x="425957" y="12191"/>
                  </a:moveTo>
                  <a:lnTo>
                    <a:pt x="425957" y="0"/>
                  </a:lnTo>
                  <a:lnTo>
                    <a:pt x="0" y="0"/>
                  </a:lnTo>
                  <a:lnTo>
                    <a:pt x="0" y="12191"/>
                  </a:lnTo>
                  <a:lnTo>
                    <a:pt x="425957" y="12191"/>
                  </a:lnTo>
                  <a:close/>
                </a:path>
              </a:pathLst>
            </a:custGeom>
            <a:solidFill>
              <a:srgbClr val="F2F2F2"/>
            </a:solidFill>
          </p:spPr>
          <p:txBody>
            <a:bodyPr wrap="square" lIns="0" tIns="0" rIns="0" bIns="0" rtlCol="0"/>
            <a:lstStyle/>
            <a:p>
              <a:endParaRPr/>
            </a:p>
          </p:txBody>
        </p:sp>
        <p:sp>
          <p:nvSpPr>
            <p:cNvPr id="262" name="object 262"/>
            <p:cNvSpPr/>
            <p:nvPr/>
          </p:nvSpPr>
          <p:spPr>
            <a:xfrm>
              <a:off x="6359651" y="2420111"/>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F7F7F7"/>
            </a:solidFill>
          </p:spPr>
          <p:txBody>
            <a:bodyPr wrap="square" lIns="0" tIns="0" rIns="0" bIns="0" rtlCol="0"/>
            <a:lstStyle/>
            <a:p>
              <a:endParaRPr/>
            </a:p>
          </p:txBody>
        </p:sp>
        <p:sp>
          <p:nvSpPr>
            <p:cNvPr id="263" name="object 263"/>
            <p:cNvSpPr/>
            <p:nvPr/>
          </p:nvSpPr>
          <p:spPr>
            <a:xfrm>
              <a:off x="6359651" y="2426969"/>
              <a:ext cx="426084" cy="6350"/>
            </a:xfrm>
            <a:custGeom>
              <a:avLst/>
              <a:gdLst/>
              <a:ahLst/>
              <a:cxnLst/>
              <a:rect l="l" t="t" r="r" b="b"/>
              <a:pathLst>
                <a:path w="426084" h="6350">
                  <a:moveTo>
                    <a:pt x="425957" y="6095"/>
                  </a:moveTo>
                  <a:lnTo>
                    <a:pt x="425957" y="0"/>
                  </a:lnTo>
                  <a:lnTo>
                    <a:pt x="0" y="0"/>
                  </a:lnTo>
                  <a:lnTo>
                    <a:pt x="0" y="6095"/>
                  </a:lnTo>
                  <a:lnTo>
                    <a:pt x="425957" y="6095"/>
                  </a:lnTo>
                  <a:close/>
                </a:path>
              </a:pathLst>
            </a:custGeom>
            <a:solidFill>
              <a:srgbClr val="FFFFFF"/>
            </a:solidFill>
          </p:spPr>
          <p:txBody>
            <a:bodyPr wrap="square" lIns="0" tIns="0" rIns="0" bIns="0" rtlCol="0"/>
            <a:lstStyle/>
            <a:p>
              <a:endParaRPr/>
            </a:p>
          </p:txBody>
        </p:sp>
        <p:sp>
          <p:nvSpPr>
            <p:cNvPr id="264" name="object 264"/>
            <p:cNvSpPr/>
            <p:nvPr/>
          </p:nvSpPr>
          <p:spPr>
            <a:xfrm>
              <a:off x="5932169" y="2118359"/>
              <a:ext cx="427990" cy="632460"/>
            </a:xfrm>
            <a:custGeom>
              <a:avLst/>
              <a:gdLst/>
              <a:ahLst/>
              <a:cxnLst/>
              <a:rect l="l" t="t" r="r" b="b"/>
              <a:pathLst>
                <a:path w="427989" h="632460">
                  <a:moveTo>
                    <a:pt x="427481" y="632460"/>
                  </a:moveTo>
                  <a:lnTo>
                    <a:pt x="427481" y="0"/>
                  </a:lnTo>
                  <a:lnTo>
                    <a:pt x="0" y="0"/>
                  </a:lnTo>
                  <a:lnTo>
                    <a:pt x="0" y="632460"/>
                  </a:lnTo>
                  <a:lnTo>
                    <a:pt x="427481" y="632460"/>
                  </a:lnTo>
                  <a:close/>
                </a:path>
              </a:pathLst>
            </a:custGeom>
            <a:solidFill>
              <a:srgbClr val="33CC65"/>
            </a:solidFill>
          </p:spPr>
          <p:txBody>
            <a:bodyPr wrap="square" lIns="0" tIns="0" rIns="0" bIns="0" rtlCol="0"/>
            <a:lstStyle/>
            <a:p>
              <a:endParaRPr/>
            </a:p>
          </p:txBody>
        </p:sp>
        <p:sp>
          <p:nvSpPr>
            <p:cNvPr id="265" name="object 265"/>
            <p:cNvSpPr/>
            <p:nvPr/>
          </p:nvSpPr>
          <p:spPr>
            <a:xfrm>
              <a:off x="5958839" y="3071622"/>
              <a:ext cx="387985" cy="455930"/>
            </a:xfrm>
            <a:custGeom>
              <a:avLst/>
              <a:gdLst/>
              <a:ahLst/>
              <a:cxnLst/>
              <a:rect l="l" t="t" r="r" b="b"/>
              <a:pathLst>
                <a:path w="387985" h="455929">
                  <a:moveTo>
                    <a:pt x="387858" y="15239"/>
                  </a:moveTo>
                  <a:lnTo>
                    <a:pt x="369569" y="0"/>
                  </a:lnTo>
                  <a:lnTo>
                    <a:pt x="0" y="440436"/>
                  </a:lnTo>
                  <a:lnTo>
                    <a:pt x="18287" y="455675"/>
                  </a:lnTo>
                  <a:close/>
                </a:path>
              </a:pathLst>
            </a:custGeom>
            <a:solidFill>
              <a:srgbClr val="000000"/>
            </a:solidFill>
          </p:spPr>
          <p:txBody>
            <a:bodyPr wrap="square" lIns="0" tIns="0" rIns="0" bIns="0" rtlCol="0"/>
            <a:lstStyle/>
            <a:p>
              <a:endParaRPr/>
            </a:p>
          </p:txBody>
        </p:sp>
        <p:sp>
          <p:nvSpPr>
            <p:cNvPr id="266" name="object 266"/>
            <p:cNvSpPr/>
            <p:nvPr/>
          </p:nvSpPr>
          <p:spPr>
            <a:xfrm>
              <a:off x="6296406" y="2898647"/>
              <a:ext cx="192786" cy="215646"/>
            </a:xfrm>
            <a:prstGeom prst="rect">
              <a:avLst/>
            </a:prstGeom>
            <a:blipFill>
              <a:blip r:embed="rId7" cstate="print"/>
              <a:stretch>
                <a:fillRect/>
              </a:stretch>
            </a:blipFill>
          </p:spPr>
          <p:txBody>
            <a:bodyPr wrap="square" lIns="0" tIns="0" rIns="0" bIns="0" rtlCol="0"/>
            <a:lstStyle/>
            <a:p>
              <a:endParaRPr/>
            </a:p>
          </p:txBody>
        </p:sp>
        <p:sp>
          <p:nvSpPr>
            <p:cNvPr id="267" name="object 267"/>
            <p:cNvSpPr/>
            <p:nvPr/>
          </p:nvSpPr>
          <p:spPr>
            <a:xfrm>
              <a:off x="5937504" y="2429255"/>
              <a:ext cx="2901950" cy="13970"/>
            </a:xfrm>
            <a:custGeom>
              <a:avLst/>
              <a:gdLst/>
              <a:ahLst/>
              <a:cxnLst/>
              <a:rect l="l" t="t" r="r" b="b"/>
              <a:pathLst>
                <a:path w="2901950" h="13969">
                  <a:moveTo>
                    <a:pt x="137922" y="0"/>
                  </a:moveTo>
                  <a:lnTo>
                    <a:pt x="0" y="0"/>
                  </a:lnTo>
                  <a:lnTo>
                    <a:pt x="0" y="13716"/>
                  </a:lnTo>
                  <a:lnTo>
                    <a:pt x="137922" y="13716"/>
                  </a:lnTo>
                  <a:lnTo>
                    <a:pt x="137922" y="0"/>
                  </a:lnTo>
                  <a:close/>
                </a:path>
                <a:path w="2901950" h="13969">
                  <a:moveTo>
                    <a:pt x="275844" y="0"/>
                  </a:moveTo>
                  <a:lnTo>
                    <a:pt x="207264" y="0"/>
                  </a:lnTo>
                  <a:lnTo>
                    <a:pt x="207264" y="13716"/>
                  </a:lnTo>
                  <a:lnTo>
                    <a:pt x="275844" y="13716"/>
                  </a:lnTo>
                  <a:lnTo>
                    <a:pt x="275844" y="0"/>
                  </a:lnTo>
                  <a:close/>
                </a:path>
                <a:path w="2901950" h="13969">
                  <a:moveTo>
                    <a:pt x="483870" y="0"/>
                  </a:moveTo>
                  <a:lnTo>
                    <a:pt x="345186" y="0"/>
                  </a:lnTo>
                  <a:lnTo>
                    <a:pt x="345186" y="13716"/>
                  </a:lnTo>
                  <a:lnTo>
                    <a:pt x="483870" y="13716"/>
                  </a:lnTo>
                  <a:lnTo>
                    <a:pt x="483870" y="0"/>
                  </a:lnTo>
                  <a:close/>
                </a:path>
                <a:path w="2901950" h="13969">
                  <a:moveTo>
                    <a:pt x="621792" y="0"/>
                  </a:moveTo>
                  <a:lnTo>
                    <a:pt x="552450" y="0"/>
                  </a:lnTo>
                  <a:lnTo>
                    <a:pt x="552450" y="13716"/>
                  </a:lnTo>
                  <a:lnTo>
                    <a:pt x="621792" y="13716"/>
                  </a:lnTo>
                  <a:lnTo>
                    <a:pt x="621792" y="0"/>
                  </a:lnTo>
                  <a:close/>
                </a:path>
                <a:path w="2901950" h="13969">
                  <a:moveTo>
                    <a:pt x="829056" y="0"/>
                  </a:moveTo>
                  <a:lnTo>
                    <a:pt x="691121" y="0"/>
                  </a:lnTo>
                  <a:lnTo>
                    <a:pt x="691121" y="13716"/>
                  </a:lnTo>
                  <a:lnTo>
                    <a:pt x="829056" y="13716"/>
                  </a:lnTo>
                  <a:lnTo>
                    <a:pt x="829056" y="0"/>
                  </a:lnTo>
                  <a:close/>
                </a:path>
                <a:path w="2901950" h="13969">
                  <a:moveTo>
                    <a:pt x="966978" y="0"/>
                  </a:moveTo>
                  <a:lnTo>
                    <a:pt x="897623" y="0"/>
                  </a:lnTo>
                  <a:lnTo>
                    <a:pt x="897623" y="13716"/>
                  </a:lnTo>
                  <a:lnTo>
                    <a:pt x="966978" y="13716"/>
                  </a:lnTo>
                  <a:lnTo>
                    <a:pt x="966978" y="0"/>
                  </a:lnTo>
                  <a:close/>
                </a:path>
                <a:path w="2901950" h="13969">
                  <a:moveTo>
                    <a:pt x="1174242" y="0"/>
                  </a:moveTo>
                  <a:lnTo>
                    <a:pt x="1036320" y="0"/>
                  </a:lnTo>
                  <a:lnTo>
                    <a:pt x="1036320" y="13716"/>
                  </a:lnTo>
                  <a:lnTo>
                    <a:pt x="1174242" y="13716"/>
                  </a:lnTo>
                  <a:lnTo>
                    <a:pt x="1174242" y="0"/>
                  </a:lnTo>
                  <a:close/>
                </a:path>
                <a:path w="2901950" h="13969">
                  <a:moveTo>
                    <a:pt x="1312926" y="0"/>
                  </a:moveTo>
                  <a:lnTo>
                    <a:pt x="1243571" y="0"/>
                  </a:lnTo>
                  <a:lnTo>
                    <a:pt x="1243571" y="13716"/>
                  </a:lnTo>
                  <a:lnTo>
                    <a:pt x="1312926" y="13716"/>
                  </a:lnTo>
                  <a:lnTo>
                    <a:pt x="1312926" y="0"/>
                  </a:lnTo>
                  <a:close/>
                </a:path>
                <a:path w="2901950" h="13969">
                  <a:moveTo>
                    <a:pt x="1520190" y="0"/>
                  </a:moveTo>
                  <a:lnTo>
                    <a:pt x="1381506" y="0"/>
                  </a:lnTo>
                  <a:lnTo>
                    <a:pt x="1381506" y="13716"/>
                  </a:lnTo>
                  <a:lnTo>
                    <a:pt x="1520190" y="13716"/>
                  </a:lnTo>
                  <a:lnTo>
                    <a:pt x="1520190" y="0"/>
                  </a:lnTo>
                  <a:close/>
                </a:path>
                <a:path w="2901950" h="13969">
                  <a:moveTo>
                    <a:pt x="1658112" y="0"/>
                  </a:moveTo>
                  <a:lnTo>
                    <a:pt x="1588770" y="0"/>
                  </a:lnTo>
                  <a:lnTo>
                    <a:pt x="1588770" y="13716"/>
                  </a:lnTo>
                  <a:lnTo>
                    <a:pt x="1658112" y="13716"/>
                  </a:lnTo>
                  <a:lnTo>
                    <a:pt x="1658112" y="0"/>
                  </a:lnTo>
                  <a:close/>
                </a:path>
                <a:path w="2901950" h="13969">
                  <a:moveTo>
                    <a:pt x="1865376" y="0"/>
                  </a:moveTo>
                  <a:lnTo>
                    <a:pt x="1727454" y="0"/>
                  </a:lnTo>
                  <a:lnTo>
                    <a:pt x="1727454" y="13716"/>
                  </a:lnTo>
                  <a:lnTo>
                    <a:pt x="1865376" y="13716"/>
                  </a:lnTo>
                  <a:lnTo>
                    <a:pt x="1865376" y="0"/>
                  </a:lnTo>
                  <a:close/>
                </a:path>
                <a:path w="2901950" h="13969">
                  <a:moveTo>
                    <a:pt x="2004060" y="0"/>
                  </a:moveTo>
                  <a:lnTo>
                    <a:pt x="1933956" y="0"/>
                  </a:lnTo>
                  <a:lnTo>
                    <a:pt x="1933956" y="13716"/>
                  </a:lnTo>
                  <a:lnTo>
                    <a:pt x="2004060" y="13716"/>
                  </a:lnTo>
                  <a:lnTo>
                    <a:pt x="2004060" y="0"/>
                  </a:lnTo>
                  <a:close/>
                </a:path>
                <a:path w="2901950" h="13969">
                  <a:moveTo>
                    <a:pt x="2210562" y="0"/>
                  </a:moveTo>
                  <a:lnTo>
                    <a:pt x="2072640" y="0"/>
                  </a:lnTo>
                  <a:lnTo>
                    <a:pt x="2072640" y="13716"/>
                  </a:lnTo>
                  <a:lnTo>
                    <a:pt x="2210562" y="13716"/>
                  </a:lnTo>
                  <a:lnTo>
                    <a:pt x="2210562" y="0"/>
                  </a:lnTo>
                  <a:close/>
                </a:path>
                <a:path w="2901950" h="13969">
                  <a:moveTo>
                    <a:pt x="2349246" y="0"/>
                  </a:moveTo>
                  <a:lnTo>
                    <a:pt x="2279904" y="0"/>
                  </a:lnTo>
                  <a:lnTo>
                    <a:pt x="2279904" y="13716"/>
                  </a:lnTo>
                  <a:lnTo>
                    <a:pt x="2349246" y="13716"/>
                  </a:lnTo>
                  <a:lnTo>
                    <a:pt x="2349246" y="0"/>
                  </a:lnTo>
                  <a:close/>
                </a:path>
                <a:path w="2901950" h="13969">
                  <a:moveTo>
                    <a:pt x="2556510" y="0"/>
                  </a:moveTo>
                  <a:lnTo>
                    <a:pt x="2417826" y="0"/>
                  </a:lnTo>
                  <a:lnTo>
                    <a:pt x="2417826" y="13716"/>
                  </a:lnTo>
                  <a:lnTo>
                    <a:pt x="2556510" y="13716"/>
                  </a:lnTo>
                  <a:lnTo>
                    <a:pt x="2556510" y="0"/>
                  </a:lnTo>
                  <a:close/>
                </a:path>
                <a:path w="2901950" h="13969">
                  <a:moveTo>
                    <a:pt x="2694432" y="0"/>
                  </a:moveTo>
                  <a:lnTo>
                    <a:pt x="2625077" y="0"/>
                  </a:lnTo>
                  <a:lnTo>
                    <a:pt x="2625077" y="13716"/>
                  </a:lnTo>
                  <a:lnTo>
                    <a:pt x="2694432" y="13716"/>
                  </a:lnTo>
                  <a:lnTo>
                    <a:pt x="2694432" y="0"/>
                  </a:lnTo>
                  <a:close/>
                </a:path>
                <a:path w="2901950" h="13969">
                  <a:moveTo>
                    <a:pt x="2901696" y="0"/>
                  </a:moveTo>
                  <a:lnTo>
                    <a:pt x="2763012" y="0"/>
                  </a:lnTo>
                  <a:lnTo>
                    <a:pt x="2763012" y="13716"/>
                  </a:lnTo>
                  <a:lnTo>
                    <a:pt x="2901696" y="13716"/>
                  </a:lnTo>
                  <a:lnTo>
                    <a:pt x="2901696" y="0"/>
                  </a:lnTo>
                  <a:close/>
                </a:path>
              </a:pathLst>
            </a:custGeom>
            <a:solidFill>
              <a:srgbClr val="000000"/>
            </a:solidFill>
          </p:spPr>
          <p:txBody>
            <a:bodyPr wrap="square" lIns="0" tIns="0" rIns="0" bIns="0" rtlCol="0"/>
            <a:lstStyle/>
            <a:p>
              <a:endParaRPr/>
            </a:p>
          </p:txBody>
        </p:sp>
        <p:sp>
          <p:nvSpPr>
            <p:cNvPr id="268" name="object 268"/>
            <p:cNvSpPr/>
            <p:nvPr/>
          </p:nvSpPr>
          <p:spPr>
            <a:xfrm>
              <a:off x="1240536" y="2295144"/>
              <a:ext cx="3409315" cy="3408679"/>
            </a:xfrm>
            <a:custGeom>
              <a:avLst/>
              <a:gdLst/>
              <a:ahLst/>
              <a:cxnLst/>
              <a:rect l="l" t="t" r="r" b="b"/>
              <a:pathLst>
                <a:path w="3409315" h="3408679">
                  <a:moveTo>
                    <a:pt x="0" y="0"/>
                  </a:moveTo>
                  <a:lnTo>
                    <a:pt x="0" y="3408426"/>
                  </a:lnTo>
                  <a:lnTo>
                    <a:pt x="3409188" y="3408426"/>
                  </a:lnTo>
                  <a:lnTo>
                    <a:pt x="3409188" y="0"/>
                  </a:lnTo>
                  <a:lnTo>
                    <a:pt x="0" y="0"/>
                  </a:lnTo>
                  <a:close/>
                </a:path>
              </a:pathLst>
            </a:custGeom>
            <a:ln w="3175">
              <a:solidFill>
                <a:srgbClr val="FF1721"/>
              </a:solidFill>
            </a:ln>
          </p:spPr>
          <p:txBody>
            <a:bodyPr wrap="square" lIns="0" tIns="0" rIns="0" bIns="0" rtlCol="0"/>
            <a:lstStyle/>
            <a:p>
              <a:endParaRPr/>
            </a:p>
          </p:txBody>
        </p:sp>
        <p:sp>
          <p:nvSpPr>
            <p:cNvPr id="269" name="object 269"/>
            <p:cNvSpPr/>
            <p:nvPr/>
          </p:nvSpPr>
          <p:spPr>
            <a:xfrm>
              <a:off x="1240536" y="5703569"/>
              <a:ext cx="0" cy="1905"/>
            </a:xfrm>
            <a:custGeom>
              <a:avLst/>
              <a:gdLst/>
              <a:ahLst/>
              <a:cxnLst/>
              <a:rect l="l" t="t" r="r" b="b"/>
              <a:pathLst>
                <a:path h="1904">
                  <a:moveTo>
                    <a:pt x="0" y="0"/>
                  </a:moveTo>
                  <a:lnTo>
                    <a:pt x="0" y="1371"/>
                  </a:lnTo>
                </a:path>
              </a:pathLst>
            </a:custGeom>
            <a:ln w="3175">
              <a:solidFill>
                <a:srgbClr val="000000"/>
              </a:solidFill>
            </a:ln>
          </p:spPr>
          <p:txBody>
            <a:bodyPr wrap="square" lIns="0" tIns="0" rIns="0" bIns="0" rtlCol="0"/>
            <a:lstStyle/>
            <a:p>
              <a:endParaRPr/>
            </a:p>
          </p:txBody>
        </p:sp>
        <p:sp>
          <p:nvSpPr>
            <p:cNvPr id="270" name="object 270"/>
            <p:cNvSpPr/>
            <p:nvPr/>
          </p:nvSpPr>
          <p:spPr>
            <a:xfrm>
              <a:off x="1228344" y="1528571"/>
              <a:ext cx="24765" cy="4175125"/>
            </a:xfrm>
            <a:custGeom>
              <a:avLst/>
              <a:gdLst/>
              <a:ahLst/>
              <a:cxnLst/>
              <a:rect l="l" t="t" r="r" b="b"/>
              <a:pathLst>
                <a:path w="24765" h="4175125">
                  <a:moveTo>
                    <a:pt x="24384" y="4174998"/>
                  </a:moveTo>
                  <a:lnTo>
                    <a:pt x="24383" y="0"/>
                  </a:lnTo>
                  <a:lnTo>
                    <a:pt x="0" y="0"/>
                  </a:lnTo>
                  <a:lnTo>
                    <a:pt x="0" y="4174998"/>
                  </a:lnTo>
                  <a:close/>
                </a:path>
              </a:pathLst>
            </a:custGeom>
            <a:solidFill>
              <a:srgbClr val="000000"/>
            </a:solidFill>
          </p:spPr>
          <p:txBody>
            <a:bodyPr wrap="square" lIns="0" tIns="0" rIns="0" bIns="0" rtlCol="0"/>
            <a:lstStyle/>
            <a:p>
              <a:endParaRPr/>
            </a:p>
          </p:txBody>
        </p:sp>
        <p:sp>
          <p:nvSpPr>
            <p:cNvPr id="271" name="object 271"/>
            <p:cNvSpPr/>
            <p:nvPr/>
          </p:nvSpPr>
          <p:spPr>
            <a:xfrm>
              <a:off x="1168146" y="1443227"/>
              <a:ext cx="144779" cy="169164"/>
            </a:xfrm>
            <a:prstGeom prst="rect">
              <a:avLst/>
            </a:prstGeom>
            <a:blipFill>
              <a:blip r:embed="rId8" cstate="print"/>
              <a:stretch>
                <a:fillRect/>
              </a:stretch>
            </a:blipFill>
          </p:spPr>
          <p:txBody>
            <a:bodyPr wrap="square" lIns="0" tIns="0" rIns="0" bIns="0" rtlCol="0"/>
            <a:lstStyle/>
            <a:p>
              <a:endParaRPr/>
            </a:p>
          </p:txBody>
        </p:sp>
        <p:sp>
          <p:nvSpPr>
            <p:cNvPr id="272" name="object 272"/>
            <p:cNvSpPr/>
            <p:nvPr/>
          </p:nvSpPr>
          <p:spPr>
            <a:xfrm>
              <a:off x="1240536" y="2287523"/>
              <a:ext cx="4261485" cy="3489960"/>
            </a:xfrm>
            <a:custGeom>
              <a:avLst/>
              <a:gdLst/>
              <a:ahLst/>
              <a:cxnLst/>
              <a:rect l="l" t="t" r="r" b="b"/>
              <a:pathLst>
                <a:path w="4261485" h="3489960">
                  <a:moveTo>
                    <a:pt x="4261104" y="3416046"/>
                  </a:moveTo>
                  <a:lnTo>
                    <a:pt x="4113276" y="3342132"/>
                  </a:lnTo>
                  <a:lnTo>
                    <a:pt x="4113276" y="3403854"/>
                  </a:lnTo>
                  <a:lnTo>
                    <a:pt x="3417570" y="3403854"/>
                  </a:lnTo>
                  <a:lnTo>
                    <a:pt x="3417570" y="7620"/>
                  </a:lnTo>
                  <a:lnTo>
                    <a:pt x="3409188" y="7620"/>
                  </a:lnTo>
                  <a:lnTo>
                    <a:pt x="3409188" y="0"/>
                  </a:lnTo>
                  <a:lnTo>
                    <a:pt x="0" y="0"/>
                  </a:lnTo>
                  <a:lnTo>
                    <a:pt x="0" y="17526"/>
                  </a:lnTo>
                  <a:lnTo>
                    <a:pt x="3400044" y="17526"/>
                  </a:lnTo>
                  <a:lnTo>
                    <a:pt x="3400044" y="3403854"/>
                  </a:lnTo>
                  <a:lnTo>
                    <a:pt x="0" y="3403854"/>
                  </a:lnTo>
                  <a:lnTo>
                    <a:pt x="0" y="3406152"/>
                  </a:lnTo>
                  <a:lnTo>
                    <a:pt x="0" y="3416058"/>
                  </a:lnTo>
                  <a:lnTo>
                    <a:pt x="0" y="3428238"/>
                  </a:lnTo>
                  <a:lnTo>
                    <a:pt x="4113276" y="3428238"/>
                  </a:lnTo>
                  <a:lnTo>
                    <a:pt x="4113276" y="3489960"/>
                  </a:lnTo>
                  <a:lnTo>
                    <a:pt x="4261104" y="3416046"/>
                  </a:lnTo>
                  <a:close/>
                </a:path>
              </a:pathLst>
            </a:custGeom>
            <a:solidFill>
              <a:srgbClr val="000000"/>
            </a:solidFill>
          </p:spPr>
          <p:txBody>
            <a:bodyPr wrap="square" lIns="0" tIns="0" rIns="0" bIns="0" rtlCol="0"/>
            <a:lstStyle/>
            <a:p>
              <a:endParaRPr/>
            </a:p>
          </p:txBody>
        </p:sp>
        <p:sp>
          <p:nvSpPr>
            <p:cNvPr id="273" name="object 273"/>
            <p:cNvSpPr/>
            <p:nvPr/>
          </p:nvSpPr>
          <p:spPr>
            <a:xfrm>
              <a:off x="1240536" y="3999052"/>
              <a:ext cx="1704339" cy="0"/>
            </a:xfrm>
            <a:custGeom>
              <a:avLst/>
              <a:gdLst/>
              <a:ahLst/>
              <a:cxnLst/>
              <a:rect l="l" t="t" r="r" b="b"/>
              <a:pathLst>
                <a:path w="1704339">
                  <a:moveTo>
                    <a:pt x="0" y="0"/>
                  </a:moveTo>
                  <a:lnTo>
                    <a:pt x="1703831" y="0"/>
                  </a:lnTo>
                </a:path>
              </a:pathLst>
            </a:custGeom>
            <a:ln w="3175">
              <a:solidFill>
                <a:srgbClr val="000000"/>
              </a:solidFill>
            </a:ln>
          </p:spPr>
          <p:txBody>
            <a:bodyPr wrap="square" lIns="0" tIns="0" rIns="0" bIns="0" rtlCol="0"/>
            <a:lstStyle/>
            <a:p>
              <a:endParaRPr/>
            </a:p>
          </p:txBody>
        </p:sp>
        <p:sp>
          <p:nvSpPr>
            <p:cNvPr id="274" name="object 274"/>
            <p:cNvSpPr/>
            <p:nvPr/>
          </p:nvSpPr>
          <p:spPr>
            <a:xfrm>
              <a:off x="2945434" y="3999738"/>
              <a:ext cx="0" cy="1704339"/>
            </a:xfrm>
            <a:custGeom>
              <a:avLst/>
              <a:gdLst/>
              <a:ahLst/>
              <a:cxnLst/>
              <a:rect l="l" t="t" r="r" b="b"/>
              <a:pathLst>
                <a:path h="1704339">
                  <a:moveTo>
                    <a:pt x="0" y="0"/>
                  </a:moveTo>
                  <a:lnTo>
                    <a:pt x="0" y="1703832"/>
                  </a:lnTo>
                </a:path>
              </a:pathLst>
            </a:custGeom>
            <a:ln w="3175">
              <a:solidFill>
                <a:srgbClr val="000000"/>
              </a:solidFill>
            </a:ln>
          </p:spPr>
          <p:txBody>
            <a:bodyPr wrap="square" lIns="0" tIns="0" rIns="0" bIns="0" rtlCol="0"/>
            <a:lstStyle/>
            <a:p>
              <a:endParaRPr/>
            </a:p>
          </p:txBody>
        </p:sp>
        <p:sp>
          <p:nvSpPr>
            <p:cNvPr id="275" name="object 275"/>
            <p:cNvSpPr/>
            <p:nvPr/>
          </p:nvSpPr>
          <p:spPr>
            <a:xfrm>
              <a:off x="5485028" y="4888382"/>
              <a:ext cx="173431" cy="200101"/>
            </a:xfrm>
            <a:prstGeom prst="rect">
              <a:avLst/>
            </a:prstGeom>
            <a:blipFill>
              <a:blip r:embed="rId9" cstate="print"/>
              <a:stretch>
                <a:fillRect/>
              </a:stretch>
            </a:blipFill>
          </p:spPr>
          <p:txBody>
            <a:bodyPr wrap="square" lIns="0" tIns="0" rIns="0" bIns="0" rtlCol="0"/>
            <a:lstStyle/>
            <a:p>
              <a:endParaRPr/>
            </a:p>
          </p:txBody>
        </p:sp>
        <p:sp>
          <p:nvSpPr>
            <p:cNvPr id="276" name="object 276"/>
            <p:cNvSpPr/>
            <p:nvPr/>
          </p:nvSpPr>
          <p:spPr>
            <a:xfrm>
              <a:off x="1240536" y="3999738"/>
              <a:ext cx="1704339" cy="1704339"/>
            </a:xfrm>
            <a:custGeom>
              <a:avLst/>
              <a:gdLst/>
              <a:ahLst/>
              <a:cxnLst/>
              <a:rect l="l" t="t" r="r" b="b"/>
              <a:pathLst>
                <a:path w="1704339" h="1704339">
                  <a:moveTo>
                    <a:pt x="1703832" y="1703832"/>
                  </a:moveTo>
                  <a:lnTo>
                    <a:pt x="1703831" y="0"/>
                  </a:lnTo>
                  <a:lnTo>
                    <a:pt x="0" y="0"/>
                  </a:lnTo>
                  <a:lnTo>
                    <a:pt x="0" y="1703832"/>
                  </a:lnTo>
                  <a:lnTo>
                    <a:pt x="1703832" y="1703832"/>
                  </a:lnTo>
                  <a:close/>
                </a:path>
              </a:pathLst>
            </a:custGeom>
            <a:solidFill>
              <a:srgbClr val="33CC65"/>
            </a:solidFill>
          </p:spPr>
          <p:txBody>
            <a:bodyPr wrap="square" lIns="0" tIns="0" rIns="0" bIns="0" rtlCol="0"/>
            <a:lstStyle/>
            <a:p>
              <a:endParaRPr/>
            </a:p>
          </p:txBody>
        </p:sp>
        <p:sp>
          <p:nvSpPr>
            <p:cNvPr id="277" name="object 277"/>
            <p:cNvSpPr/>
            <p:nvPr/>
          </p:nvSpPr>
          <p:spPr>
            <a:xfrm>
              <a:off x="1240536" y="3999738"/>
              <a:ext cx="1704339" cy="1704339"/>
            </a:xfrm>
            <a:custGeom>
              <a:avLst/>
              <a:gdLst/>
              <a:ahLst/>
              <a:cxnLst/>
              <a:rect l="l" t="t" r="r" b="b"/>
              <a:pathLst>
                <a:path w="1704339" h="1704339">
                  <a:moveTo>
                    <a:pt x="0" y="0"/>
                  </a:moveTo>
                  <a:lnTo>
                    <a:pt x="0" y="1703832"/>
                  </a:lnTo>
                  <a:lnTo>
                    <a:pt x="1703832" y="1703832"/>
                  </a:lnTo>
                  <a:lnTo>
                    <a:pt x="1703832" y="0"/>
                  </a:lnTo>
                  <a:lnTo>
                    <a:pt x="0" y="0"/>
                  </a:lnTo>
                  <a:close/>
                </a:path>
              </a:pathLst>
            </a:custGeom>
            <a:ln w="3175">
              <a:solidFill>
                <a:srgbClr val="000000"/>
              </a:solidFill>
            </a:ln>
          </p:spPr>
          <p:txBody>
            <a:bodyPr wrap="square" lIns="0" tIns="0" rIns="0" bIns="0" rtlCol="0"/>
            <a:lstStyle/>
            <a:p>
              <a:endParaRPr/>
            </a:p>
          </p:txBody>
        </p:sp>
        <p:sp>
          <p:nvSpPr>
            <p:cNvPr id="278" name="object 278"/>
            <p:cNvSpPr/>
            <p:nvPr/>
          </p:nvSpPr>
          <p:spPr>
            <a:xfrm>
              <a:off x="4575048" y="5760719"/>
              <a:ext cx="129539" cy="210312"/>
            </a:xfrm>
            <a:prstGeom prst="rect">
              <a:avLst/>
            </a:prstGeom>
            <a:blipFill>
              <a:blip r:embed="rId10" cstate="print"/>
              <a:stretch>
                <a:fillRect/>
              </a:stretch>
            </a:blipFill>
          </p:spPr>
          <p:txBody>
            <a:bodyPr wrap="square" lIns="0" tIns="0" rIns="0" bIns="0" rtlCol="0"/>
            <a:lstStyle/>
            <a:p>
              <a:endParaRPr/>
            </a:p>
          </p:txBody>
        </p:sp>
        <p:sp>
          <p:nvSpPr>
            <p:cNvPr id="279" name="object 279"/>
            <p:cNvSpPr/>
            <p:nvPr/>
          </p:nvSpPr>
          <p:spPr>
            <a:xfrm>
              <a:off x="4727448" y="5823204"/>
              <a:ext cx="309372" cy="92201"/>
            </a:xfrm>
            <a:prstGeom prst="rect">
              <a:avLst/>
            </a:prstGeom>
            <a:blipFill>
              <a:blip r:embed="rId11" cstate="print"/>
              <a:stretch>
                <a:fillRect/>
              </a:stretch>
            </a:blipFill>
          </p:spPr>
          <p:txBody>
            <a:bodyPr wrap="square" lIns="0" tIns="0" rIns="0" bIns="0" rtlCol="0"/>
            <a:lstStyle/>
            <a:p>
              <a:endParaRPr/>
            </a:p>
          </p:txBody>
        </p:sp>
        <p:sp>
          <p:nvSpPr>
            <p:cNvPr id="280" name="object 280"/>
            <p:cNvSpPr/>
            <p:nvPr/>
          </p:nvSpPr>
          <p:spPr>
            <a:xfrm>
              <a:off x="2880360" y="5783580"/>
              <a:ext cx="130301" cy="210312"/>
            </a:xfrm>
            <a:prstGeom prst="rect">
              <a:avLst/>
            </a:prstGeom>
            <a:blipFill>
              <a:blip r:embed="rId12" cstate="print"/>
              <a:stretch>
                <a:fillRect/>
              </a:stretch>
            </a:blipFill>
          </p:spPr>
          <p:txBody>
            <a:bodyPr wrap="square" lIns="0" tIns="0" rIns="0" bIns="0" rtlCol="0"/>
            <a:lstStyle/>
            <a:p>
              <a:endParaRPr/>
            </a:p>
          </p:txBody>
        </p:sp>
        <p:sp>
          <p:nvSpPr>
            <p:cNvPr id="281" name="object 281"/>
            <p:cNvSpPr/>
            <p:nvPr/>
          </p:nvSpPr>
          <p:spPr>
            <a:xfrm>
              <a:off x="3034030" y="5814822"/>
              <a:ext cx="354583" cy="124205"/>
            </a:xfrm>
            <a:prstGeom prst="rect">
              <a:avLst/>
            </a:prstGeom>
            <a:blipFill>
              <a:blip r:embed="rId13" cstate="print"/>
              <a:stretch>
                <a:fillRect/>
              </a:stretch>
            </a:blipFill>
          </p:spPr>
          <p:txBody>
            <a:bodyPr wrap="square" lIns="0" tIns="0" rIns="0" bIns="0" rtlCol="0"/>
            <a:lstStyle/>
            <a:p>
              <a:endParaRPr/>
            </a:p>
          </p:txBody>
        </p:sp>
        <p:sp>
          <p:nvSpPr>
            <p:cNvPr id="282" name="object 282"/>
            <p:cNvSpPr/>
            <p:nvPr/>
          </p:nvSpPr>
          <p:spPr>
            <a:xfrm>
              <a:off x="582168" y="3919727"/>
              <a:ext cx="200406" cy="225551"/>
            </a:xfrm>
            <a:prstGeom prst="rect">
              <a:avLst/>
            </a:prstGeom>
            <a:blipFill>
              <a:blip r:embed="rId14" cstate="print"/>
              <a:stretch>
                <a:fillRect/>
              </a:stretch>
            </a:blipFill>
          </p:spPr>
          <p:txBody>
            <a:bodyPr wrap="square" lIns="0" tIns="0" rIns="0" bIns="0" rtlCol="0"/>
            <a:lstStyle/>
            <a:p>
              <a:endParaRPr/>
            </a:p>
          </p:txBody>
        </p:sp>
        <p:sp>
          <p:nvSpPr>
            <p:cNvPr id="283" name="object 283"/>
            <p:cNvSpPr/>
            <p:nvPr/>
          </p:nvSpPr>
          <p:spPr>
            <a:xfrm>
              <a:off x="805180" y="4007357"/>
              <a:ext cx="354583" cy="124205"/>
            </a:xfrm>
            <a:prstGeom prst="rect">
              <a:avLst/>
            </a:prstGeom>
            <a:blipFill>
              <a:blip r:embed="rId15" cstate="print"/>
              <a:stretch>
                <a:fillRect/>
              </a:stretch>
            </a:blipFill>
          </p:spPr>
          <p:txBody>
            <a:bodyPr wrap="square" lIns="0" tIns="0" rIns="0" bIns="0" rtlCol="0"/>
            <a:lstStyle/>
            <a:p>
              <a:endParaRPr/>
            </a:p>
          </p:txBody>
        </p:sp>
        <p:sp>
          <p:nvSpPr>
            <p:cNvPr id="284" name="object 284"/>
            <p:cNvSpPr/>
            <p:nvPr/>
          </p:nvSpPr>
          <p:spPr>
            <a:xfrm>
              <a:off x="566166" y="2219705"/>
              <a:ext cx="531876" cy="226314"/>
            </a:xfrm>
            <a:prstGeom prst="rect">
              <a:avLst/>
            </a:prstGeom>
            <a:blipFill>
              <a:blip r:embed="rId16" cstate="print"/>
              <a:stretch>
                <a:fillRect/>
              </a:stretch>
            </a:blipFill>
          </p:spPr>
          <p:txBody>
            <a:bodyPr wrap="square" lIns="0" tIns="0" rIns="0" bIns="0" rtlCol="0"/>
            <a:lstStyle/>
            <a:p>
              <a:endParaRPr/>
            </a:p>
          </p:txBody>
        </p:sp>
        <p:sp>
          <p:nvSpPr>
            <p:cNvPr id="285" name="object 285"/>
            <p:cNvSpPr/>
            <p:nvPr/>
          </p:nvSpPr>
          <p:spPr>
            <a:xfrm>
              <a:off x="1285494" y="4347210"/>
              <a:ext cx="1558289" cy="370332"/>
            </a:xfrm>
            <a:prstGeom prst="rect">
              <a:avLst/>
            </a:prstGeom>
            <a:blipFill>
              <a:blip r:embed="rId17" cstate="print"/>
              <a:stretch>
                <a:fillRect/>
              </a:stretch>
            </a:blipFill>
          </p:spPr>
          <p:txBody>
            <a:bodyPr wrap="square" lIns="0" tIns="0" rIns="0" bIns="0" rtlCol="0"/>
            <a:lstStyle/>
            <a:p>
              <a:endParaRPr/>
            </a:p>
          </p:txBody>
        </p:sp>
        <p:sp>
          <p:nvSpPr>
            <p:cNvPr id="286" name="object 286"/>
            <p:cNvSpPr/>
            <p:nvPr/>
          </p:nvSpPr>
          <p:spPr>
            <a:xfrm>
              <a:off x="2946654" y="4003548"/>
              <a:ext cx="1703832" cy="1690116"/>
            </a:xfrm>
            <a:prstGeom prst="rect">
              <a:avLst/>
            </a:prstGeom>
            <a:blipFill>
              <a:blip r:embed="rId18" cstate="print"/>
              <a:stretch>
                <a:fillRect/>
              </a:stretch>
            </a:blipFill>
          </p:spPr>
          <p:txBody>
            <a:bodyPr wrap="square" lIns="0" tIns="0" rIns="0" bIns="0" rtlCol="0"/>
            <a:lstStyle/>
            <a:p>
              <a:endParaRPr/>
            </a:p>
          </p:txBody>
        </p:sp>
        <p:sp>
          <p:nvSpPr>
            <p:cNvPr id="287" name="object 287"/>
            <p:cNvSpPr/>
            <p:nvPr/>
          </p:nvSpPr>
          <p:spPr>
            <a:xfrm>
              <a:off x="6098286" y="5317998"/>
              <a:ext cx="96520" cy="386080"/>
            </a:xfrm>
            <a:custGeom>
              <a:avLst/>
              <a:gdLst/>
              <a:ahLst/>
              <a:cxnLst/>
              <a:rect l="l" t="t" r="r" b="b"/>
              <a:pathLst>
                <a:path w="96520" h="386079">
                  <a:moveTo>
                    <a:pt x="96012" y="385572"/>
                  </a:moveTo>
                  <a:lnTo>
                    <a:pt x="96012" y="0"/>
                  </a:lnTo>
                  <a:lnTo>
                    <a:pt x="0" y="0"/>
                  </a:lnTo>
                  <a:lnTo>
                    <a:pt x="0" y="385572"/>
                  </a:lnTo>
                  <a:close/>
                </a:path>
              </a:pathLst>
            </a:custGeom>
            <a:solidFill>
              <a:srgbClr val="0F17FF"/>
            </a:solidFill>
          </p:spPr>
          <p:txBody>
            <a:bodyPr wrap="square" lIns="0" tIns="0" rIns="0" bIns="0" rtlCol="0"/>
            <a:lstStyle/>
            <a:p>
              <a:endParaRPr/>
            </a:p>
          </p:txBody>
        </p:sp>
        <p:sp>
          <p:nvSpPr>
            <p:cNvPr id="288" name="object 288"/>
            <p:cNvSpPr/>
            <p:nvPr/>
          </p:nvSpPr>
          <p:spPr>
            <a:xfrm>
              <a:off x="5323331" y="4326635"/>
              <a:ext cx="1358645" cy="1128522"/>
            </a:xfrm>
            <a:prstGeom prst="rect">
              <a:avLst/>
            </a:prstGeom>
            <a:blipFill>
              <a:blip r:embed="rId19" cstate="print"/>
              <a:stretch>
                <a:fillRect/>
              </a:stretch>
            </a:blipFill>
          </p:spPr>
          <p:txBody>
            <a:bodyPr wrap="square" lIns="0" tIns="0" rIns="0" bIns="0" rtlCol="0"/>
            <a:lstStyle/>
            <a:p>
              <a:endParaRPr/>
            </a:p>
          </p:txBody>
        </p:sp>
        <p:sp>
          <p:nvSpPr>
            <p:cNvPr id="289" name="object 289"/>
            <p:cNvSpPr/>
            <p:nvPr/>
          </p:nvSpPr>
          <p:spPr>
            <a:xfrm>
              <a:off x="6560819" y="3589782"/>
              <a:ext cx="146050" cy="24130"/>
            </a:xfrm>
            <a:custGeom>
              <a:avLst/>
              <a:gdLst/>
              <a:ahLst/>
              <a:cxnLst/>
              <a:rect l="l" t="t" r="r" b="b"/>
              <a:pathLst>
                <a:path w="146050" h="24129">
                  <a:moveTo>
                    <a:pt x="145542" y="23622"/>
                  </a:moveTo>
                  <a:lnTo>
                    <a:pt x="145542" y="0"/>
                  </a:lnTo>
                  <a:lnTo>
                    <a:pt x="0" y="0"/>
                  </a:lnTo>
                  <a:lnTo>
                    <a:pt x="0" y="23622"/>
                  </a:lnTo>
                  <a:lnTo>
                    <a:pt x="145542" y="23622"/>
                  </a:lnTo>
                  <a:close/>
                </a:path>
              </a:pathLst>
            </a:custGeom>
            <a:solidFill>
              <a:srgbClr val="CC3300"/>
            </a:solidFill>
          </p:spPr>
          <p:txBody>
            <a:bodyPr wrap="square" lIns="0" tIns="0" rIns="0" bIns="0" rtlCol="0"/>
            <a:lstStyle/>
            <a:p>
              <a:endParaRPr/>
            </a:p>
          </p:txBody>
        </p:sp>
        <p:sp>
          <p:nvSpPr>
            <p:cNvPr id="290" name="object 290"/>
            <p:cNvSpPr/>
            <p:nvPr/>
          </p:nvSpPr>
          <p:spPr>
            <a:xfrm>
              <a:off x="6472427" y="3076194"/>
              <a:ext cx="81915" cy="504190"/>
            </a:xfrm>
            <a:custGeom>
              <a:avLst/>
              <a:gdLst/>
              <a:ahLst/>
              <a:cxnLst/>
              <a:rect l="l" t="t" r="r" b="b"/>
              <a:pathLst>
                <a:path w="81915" h="504189">
                  <a:moveTo>
                    <a:pt x="81533" y="272795"/>
                  </a:moveTo>
                  <a:lnTo>
                    <a:pt x="81533" y="230885"/>
                  </a:lnTo>
                  <a:lnTo>
                    <a:pt x="73914" y="228600"/>
                  </a:lnTo>
                  <a:lnTo>
                    <a:pt x="69342" y="225551"/>
                  </a:lnTo>
                  <a:lnTo>
                    <a:pt x="65531" y="221741"/>
                  </a:lnTo>
                  <a:lnTo>
                    <a:pt x="60198" y="214121"/>
                  </a:lnTo>
                  <a:lnTo>
                    <a:pt x="59436" y="210311"/>
                  </a:lnTo>
                  <a:lnTo>
                    <a:pt x="57912" y="207263"/>
                  </a:lnTo>
                  <a:lnTo>
                    <a:pt x="55625" y="195071"/>
                  </a:lnTo>
                  <a:lnTo>
                    <a:pt x="54101" y="191261"/>
                  </a:lnTo>
                  <a:lnTo>
                    <a:pt x="54101" y="179831"/>
                  </a:lnTo>
                  <a:lnTo>
                    <a:pt x="52577" y="165353"/>
                  </a:lnTo>
                  <a:lnTo>
                    <a:pt x="52577" y="104393"/>
                  </a:lnTo>
                  <a:lnTo>
                    <a:pt x="51816" y="94487"/>
                  </a:lnTo>
                  <a:lnTo>
                    <a:pt x="51816" y="85343"/>
                  </a:lnTo>
                  <a:lnTo>
                    <a:pt x="51053" y="76961"/>
                  </a:lnTo>
                  <a:lnTo>
                    <a:pt x="51053" y="63245"/>
                  </a:lnTo>
                  <a:lnTo>
                    <a:pt x="50292" y="57911"/>
                  </a:lnTo>
                  <a:lnTo>
                    <a:pt x="50292" y="53339"/>
                  </a:lnTo>
                  <a:lnTo>
                    <a:pt x="48768" y="48005"/>
                  </a:lnTo>
                  <a:lnTo>
                    <a:pt x="48768" y="43433"/>
                  </a:lnTo>
                  <a:lnTo>
                    <a:pt x="47244" y="38861"/>
                  </a:lnTo>
                  <a:lnTo>
                    <a:pt x="46481" y="35051"/>
                  </a:lnTo>
                  <a:lnTo>
                    <a:pt x="44957" y="31241"/>
                  </a:lnTo>
                  <a:lnTo>
                    <a:pt x="44196" y="27431"/>
                  </a:lnTo>
                  <a:lnTo>
                    <a:pt x="42672" y="23621"/>
                  </a:lnTo>
                  <a:lnTo>
                    <a:pt x="39624" y="17525"/>
                  </a:lnTo>
                  <a:lnTo>
                    <a:pt x="34290" y="9905"/>
                  </a:lnTo>
                  <a:lnTo>
                    <a:pt x="32003" y="7619"/>
                  </a:lnTo>
                  <a:lnTo>
                    <a:pt x="29718" y="6095"/>
                  </a:lnTo>
                  <a:lnTo>
                    <a:pt x="28194" y="4571"/>
                  </a:lnTo>
                  <a:lnTo>
                    <a:pt x="25907" y="3047"/>
                  </a:lnTo>
                  <a:lnTo>
                    <a:pt x="24383" y="3047"/>
                  </a:lnTo>
                  <a:lnTo>
                    <a:pt x="22098" y="1523"/>
                  </a:lnTo>
                  <a:lnTo>
                    <a:pt x="19812" y="761"/>
                  </a:lnTo>
                  <a:lnTo>
                    <a:pt x="10668" y="761"/>
                  </a:lnTo>
                  <a:lnTo>
                    <a:pt x="7620" y="0"/>
                  </a:lnTo>
                  <a:lnTo>
                    <a:pt x="0" y="0"/>
                  </a:lnTo>
                  <a:lnTo>
                    <a:pt x="0" y="41147"/>
                  </a:lnTo>
                  <a:lnTo>
                    <a:pt x="7620" y="41147"/>
                  </a:lnTo>
                  <a:lnTo>
                    <a:pt x="12953" y="42671"/>
                  </a:lnTo>
                  <a:lnTo>
                    <a:pt x="15240" y="42671"/>
                  </a:lnTo>
                  <a:lnTo>
                    <a:pt x="17525" y="44195"/>
                  </a:lnTo>
                  <a:lnTo>
                    <a:pt x="19050" y="44957"/>
                  </a:lnTo>
                  <a:lnTo>
                    <a:pt x="22098" y="48005"/>
                  </a:lnTo>
                  <a:lnTo>
                    <a:pt x="23622" y="50291"/>
                  </a:lnTo>
                  <a:lnTo>
                    <a:pt x="24383" y="51815"/>
                  </a:lnTo>
                  <a:lnTo>
                    <a:pt x="27431" y="64769"/>
                  </a:lnTo>
                  <a:lnTo>
                    <a:pt x="27431" y="68579"/>
                  </a:lnTo>
                  <a:lnTo>
                    <a:pt x="28194" y="72389"/>
                  </a:lnTo>
                  <a:lnTo>
                    <a:pt x="28194" y="147065"/>
                  </a:lnTo>
                  <a:lnTo>
                    <a:pt x="29718" y="171450"/>
                  </a:lnTo>
                  <a:lnTo>
                    <a:pt x="29718" y="182117"/>
                  </a:lnTo>
                  <a:lnTo>
                    <a:pt x="31242" y="191261"/>
                  </a:lnTo>
                  <a:lnTo>
                    <a:pt x="32003" y="199643"/>
                  </a:lnTo>
                  <a:lnTo>
                    <a:pt x="35051" y="214121"/>
                  </a:lnTo>
                  <a:lnTo>
                    <a:pt x="37338" y="219455"/>
                  </a:lnTo>
                  <a:lnTo>
                    <a:pt x="41148" y="230123"/>
                  </a:lnTo>
                  <a:lnTo>
                    <a:pt x="44196" y="234695"/>
                  </a:lnTo>
                  <a:lnTo>
                    <a:pt x="47244" y="240029"/>
                  </a:lnTo>
                  <a:lnTo>
                    <a:pt x="54101" y="248411"/>
                  </a:lnTo>
                  <a:lnTo>
                    <a:pt x="57912" y="252221"/>
                  </a:lnTo>
                  <a:lnTo>
                    <a:pt x="54864" y="254507"/>
                  </a:lnTo>
                  <a:lnTo>
                    <a:pt x="52577" y="257555"/>
                  </a:lnTo>
                  <a:lnTo>
                    <a:pt x="49529" y="260603"/>
                  </a:lnTo>
                  <a:lnTo>
                    <a:pt x="44957" y="266700"/>
                  </a:lnTo>
                  <a:lnTo>
                    <a:pt x="40386" y="274319"/>
                  </a:lnTo>
                  <a:lnTo>
                    <a:pt x="35814" y="288035"/>
                  </a:lnTo>
                  <a:lnTo>
                    <a:pt x="34290" y="293369"/>
                  </a:lnTo>
                  <a:lnTo>
                    <a:pt x="33527" y="299465"/>
                  </a:lnTo>
                  <a:lnTo>
                    <a:pt x="32003" y="305561"/>
                  </a:lnTo>
                  <a:lnTo>
                    <a:pt x="29718" y="325373"/>
                  </a:lnTo>
                  <a:lnTo>
                    <a:pt x="29718" y="336803"/>
                  </a:lnTo>
                  <a:lnTo>
                    <a:pt x="28955" y="345185"/>
                  </a:lnTo>
                  <a:lnTo>
                    <a:pt x="28955" y="366521"/>
                  </a:lnTo>
                  <a:lnTo>
                    <a:pt x="28194" y="378713"/>
                  </a:lnTo>
                  <a:lnTo>
                    <a:pt x="28194" y="431291"/>
                  </a:lnTo>
                  <a:lnTo>
                    <a:pt x="25907" y="446531"/>
                  </a:lnTo>
                  <a:lnTo>
                    <a:pt x="23622" y="452627"/>
                  </a:lnTo>
                  <a:lnTo>
                    <a:pt x="20574" y="457200"/>
                  </a:lnTo>
                  <a:lnTo>
                    <a:pt x="18288" y="458723"/>
                  </a:lnTo>
                  <a:lnTo>
                    <a:pt x="16764" y="460247"/>
                  </a:lnTo>
                  <a:lnTo>
                    <a:pt x="13716" y="461771"/>
                  </a:lnTo>
                  <a:lnTo>
                    <a:pt x="10668" y="461771"/>
                  </a:lnTo>
                  <a:lnTo>
                    <a:pt x="7620" y="462533"/>
                  </a:lnTo>
                  <a:lnTo>
                    <a:pt x="0" y="462533"/>
                  </a:lnTo>
                  <a:lnTo>
                    <a:pt x="0" y="503681"/>
                  </a:lnTo>
                  <a:lnTo>
                    <a:pt x="13716" y="503681"/>
                  </a:lnTo>
                  <a:lnTo>
                    <a:pt x="16001" y="502919"/>
                  </a:lnTo>
                  <a:lnTo>
                    <a:pt x="20574" y="502919"/>
                  </a:lnTo>
                  <a:lnTo>
                    <a:pt x="22098" y="502157"/>
                  </a:lnTo>
                  <a:lnTo>
                    <a:pt x="24383" y="501395"/>
                  </a:lnTo>
                  <a:lnTo>
                    <a:pt x="25146" y="500633"/>
                  </a:lnTo>
                  <a:lnTo>
                    <a:pt x="27431" y="499109"/>
                  </a:lnTo>
                  <a:lnTo>
                    <a:pt x="30479" y="497585"/>
                  </a:lnTo>
                  <a:lnTo>
                    <a:pt x="32003" y="495300"/>
                  </a:lnTo>
                  <a:lnTo>
                    <a:pt x="33527" y="493775"/>
                  </a:lnTo>
                  <a:lnTo>
                    <a:pt x="35814" y="492251"/>
                  </a:lnTo>
                  <a:lnTo>
                    <a:pt x="37338" y="490727"/>
                  </a:lnTo>
                  <a:lnTo>
                    <a:pt x="38100" y="488441"/>
                  </a:lnTo>
                  <a:lnTo>
                    <a:pt x="41148" y="483869"/>
                  </a:lnTo>
                  <a:lnTo>
                    <a:pt x="43433" y="479297"/>
                  </a:lnTo>
                  <a:lnTo>
                    <a:pt x="45720" y="470915"/>
                  </a:lnTo>
                  <a:lnTo>
                    <a:pt x="47244" y="467105"/>
                  </a:lnTo>
                  <a:lnTo>
                    <a:pt x="47244" y="464057"/>
                  </a:lnTo>
                  <a:lnTo>
                    <a:pt x="48768" y="460247"/>
                  </a:lnTo>
                  <a:lnTo>
                    <a:pt x="48768" y="455675"/>
                  </a:lnTo>
                  <a:lnTo>
                    <a:pt x="51053" y="442721"/>
                  </a:lnTo>
                  <a:lnTo>
                    <a:pt x="51053" y="432053"/>
                  </a:lnTo>
                  <a:lnTo>
                    <a:pt x="51816" y="427481"/>
                  </a:lnTo>
                  <a:lnTo>
                    <a:pt x="51816" y="410717"/>
                  </a:lnTo>
                  <a:lnTo>
                    <a:pt x="52577" y="403097"/>
                  </a:lnTo>
                  <a:lnTo>
                    <a:pt x="52577" y="336803"/>
                  </a:lnTo>
                  <a:lnTo>
                    <a:pt x="54101" y="323088"/>
                  </a:lnTo>
                  <a:lnTo>
                    <a:pt x="54101" y="312419"/>
                  </a:lnTo>
                  <a:lnTo>
                    <a:pt x="55625" y="308609"/>
                  </a:lnTo>
                  <a:lnTo>
                    <a:pt x="57912" y="296417"/>
                  </a:lnTo>
                  <a:lnTo>
                    <a:pt x="59436" y="293369"/>
                  </a:lnTo>
                  <a:lnTo>
                    <a:pt x="60198" y="289559"/>
                  </a:lnTo>
                  <a:lnTo>
                    <a:pt x="65531" y="281939"/>
                  </a:lnTo>
                  <a:lnTo>
                    <a:pt x="69342" y="278129"/>
                  </a:lnTo>
                  <a:lnTo>
                    <a:pt x="71627" y="276605"/>
                  </a:lnTo>
                  <a:lnTo>
                    <a:pt x="73914" y="274319"/>
                  </a:lnTo>
                  <a:lnTo>
                    <a:pt x="76200" y="274319"/>
                  </a:lnTo>
                  <a:lnTo>
                    <a:pt x="81533" y="272795"/>
                  </a:lnTo>
                  <a:close/>
                </a:path>
              </a:pathLst>
            </a:custGeom>
            <a:solidFill>
              <a:srgbClr val="000000"/>
            </a:solidFill>
          </p:spPr>
          <p:txBody>
            <a:bodyPr wrap="square" lIns="0" tIns="0" rIns="0" bIns="0" rtlCol="0"/>
            <a:lstStyle/>
            <a:p>
              <a:endParaRPr/>
            </a:p>
          </p:txBody>
        </p:sp>
        <p:sp>
          <p:nvSpPr>
            <p:cNvPr id="291" name="object 291"/>
            <p:cNvSpPr/>
            <p:nvPr/>
          </p:nvSpPr>
          <p:spPr>
            <a:xfrm>
              <a:off x="6662166" y="3186683"/>
              <a:ext cx="176022" cy="199643"/>
            </a:xfrm>
            <a:prstGeom prst="rect">
              <a:avLst/>
            </a:prstGeom>
            <a:blipFill>
              <a:blip r:embed="rId20" cstate="print"/>
              <a:stretch>
                <a:fillRect/>
              </a:stretch>
            </a:blipFill>
          </p:spPr>
          <p:txBody>
            <a:bodyPr wrap="square" lIns="0" tIns="0" rIns="0" bIns="0" rtlCol="0"/>
            <a:lstStyle/>
            <a:p>
              <a:endParaRPr/>
            </a:p>
          </p:txBody>
        </p:sp>
        <p:sp>
          <p:nvSpPr>
            <p:cNvPr id="292" name="object 292"/>
            <p:cNvSpPr/>
            <p:nvPr/>
          </p:nvSpPr>
          <p:spPr>
            <a:xfrm>
              <a:off x="6866381" y="3233927"/>
              <a:ext cx="128777" cy="209550"/>
            </a:xfrm>
            <a:prstGeom prst="rect">
              <a:avLst/>
            </a:prstGeom>
            <a:blipFill>
              <a:blip r:embed="rId21" cstate="print"/>
              <a:stretch>
                <a:fillRect/>
              </a:stretch>
            </a:blipFill>
          </p:spPr>
          <p:txBody>
            <a:bodyPr wrap="square" lIns="0" tIns="0" rIns="0" bIns="0" rtlCol="0"/>
            <a:lstStyle/>
            <a:p>
              <a:endParaRPr/>
            </a:p>
          </p:txBody>
        </p:sp>
        <p:sp>
          <p:nvSpPr>
            <p:cNvPr id="293" name="object 293"/>
            <p:cNvSpPr/>
            <p:nvPr/>
          </p:nvSpPr>
          <p:spPr>
            <a:xfrm>
              <a:off x="3832860" y="3475482"/>
              <a:ext cx="129539" cy="209550"/>
            </a:xfrm>
            <a:prstGeom prst="rect">
              <a:avLst/>
            </a:prstGeom>
            <a:blipFill>
              <a:blip r:embed="rId22" cstate="print"/>
              <a:stretch>
                <a:fillRect/>
              </a:stretch>
            </a:blipFill>
          </p:spPr>
          <p:txBody>
            <a:bodyPr wrap="square" lIns="0" tIns="0" rIns="0" bIns="0" rtlCol="0"/>
            <a:lstStyle/>
            <a:p>
              <a:endParaRPr/>
            </a:p>
          </p:txBody>
        </p:sp>
        <p:sp>
          <p:nvSpPr>
            <p:cNvPr id="294" name="object 294"/>
            <p:cNvSpPr/>
            <p:nvPr/>
          </p:nvSpPr>
          <p:spPr>
            <a:xfrm>
              <a:off x="3628644" y="3428238"/>
              <a:ext cx="176783" cy="199644"/>
            </a:xfrm>
            <a:prstGeom prst="rect">
              <a:avLst/>
            </a:prstGeom>
            <a:blipFill>
              <a:blip r:embed="rId23" cstate="print"/>
              <a:stretch>
                <a:fillRect/>
              </a:stretch>
            </a:blipFill>
          </p:spPr>
          <p:txBody>
            <a:bodyPr wrap="square" lIns="0" tIns="0" rIns="0" bIns="0" rtlCol="0"/>
            <a:lstStyle/>
            <a:p>
              <a:endParaRPr/>
            </a:p>
          </p:txBody>
        </p:sp>
        <p:sp>
          <p:nvSpPr>
            <p:cNvPr id="295" name="object 295"/>
            <p:cNvSpPr/>
            <p:nvPr/>
          </p:nvSpPr>
          <p:spPr>
            <a:xfrm>
              <a:off x="2945130" y="3809999"/>
              <a:ext cx="1696720" cy="123189"/>
            </a:xfrm>
            <a:custGeom>
              <a:avLst/>
              <a:gdLst/>
              <a:ahLst/>
              <a:cxnLst/>
              <a:rect l="l" t="t" r="r" b="b"/>
              <a:pathLst>
                <a:path w="1696720" h="123189">
                  <a:moveTo>
                    <a:pt x="1696212" y="122682"/>
                  </a:moveTo>
                  <a:lnTo>
                    <a:pt x="1695450" y="118110"/>
                  </a:lnTo>
                  <a:lnTo>
                    <a:pt x="1693926" y="112776"/>
                  </a:lnTo>
                  <a:lnTo>
                    <a:pt x="1693164" y="108966"/>
                  </a:lnTo>
                  <a:lnTo>
                    <a:pt x="1691640" y="104394"/>
                  </a:lnTo>
                  <a:lnTo>
                    <a:pt x="1689354" y="100584"/>
                  </a:lnTo>
                  <a:lnTo>
                    <a:pt x="1686306" y="92964"/>
                  </a:lnTo>
                  <a:lnTo>
                    <a:pt x="1684020" y="89916"/>
                  </a:lnTo>
                  <a:lnTo>
                    <a:pt x="1681734" y="86106"/>
                  </a:lnTo>
                  <a:lnTo>
                    <a:pt x="1680210" y="83058"/>
                  </a:lnTo>
                  <a:lnTo>
                    <a:pt x="1677924" y="80010"/>
                  </a:lnTo>
                  <a:lnTo>
                    <a:pt x="1672590" y="74676"/>
                  </a:lnTo>
                  <a:lnTo>
                    <a:pt x="1669542" y="72390"/>
                  </a:lnTo>
                  <a:lnTo>
                    <a:pt x="1667256" y="70104"/>
                  </a:lnTo>
                  <a:lnTo>
                    <a:pt x="1663446" y="68580"/>
                  </a:lnTo>
                  <a:lnTo>
                    <a:pt x="1660398" y="66294"/>
                  </a:lnTo>
                  <a:lnTo>
                    <a:pt x="1657350" y="64770"/>
                  </a:lnTo>
                  <a:lnTo>
                    <a:pt x="1653540" y="63246"/>
                  </a:lnTo>
                  <a:lnTo>
                    <a:pt x="1650492" y="61722"/>
                  </a:lnTo>
                  <a:lnTo>
                    <a:pt x="1646682" y="60198"/>
                  </a:lnTo>
                  <a:lnTo>
                    <a:pt x="1642872" y="59436"/>
                  </a:lnTo>
                  <a:lnTo>
                    <a:pt x="1639062" y="57912"/>
                  </a:lnTo>
                  <a:lnTo>
                    <a:pt x="1630680" y="56388"/>
                  </a:lnTo>
                  <a:lnTo>
                    <a:pt x="1626870" y="56388"/>
                  </a:lnTo>
                  <a:lnTo>
                    <a:pt x="1613916" y="54102"/>
                  </a:lnTo>
                  <a:lnTo>
                    <a:pt x="1359408" y="54102"/>
                  </a:lnTo>
                  <a:lnTo>
                    <a:pt x="1356360" y="54102"/>
                  </a:lnTo>
                  <a:lnTo>
                    <a:pt x="1021080" y="54102"/>
                  </a:lnTo>
                  <a:lnTo>
                    <a:pt x="1015746" y="54102"/>
                  </a:lnTo>
                  <a:lnTo>
                    <a:pt x="931926" y="54102"/>
                  </a:lnTo>
                  <a:lnTo>
                    <a:pt x="915162" y="52578"/>
                  </a:lnTo>
                  <a:lnTo>
                    <a:pt x="908304" y="50292"/>
                  </a:lnTo>
                  <a:lnTo>
                    <a:pt x="901446" y="48768"/>
                  </a:lnTo>
                  <a:lnTo>
                    <a:pt x="888492" y="44196"/>
                  </a:lnTo>
                  <a:lnTo>
                    <a:pt x="858774" y="12954"/>
                  </a:lnTo>
                  <a:lnTo>
                    <a:pt x="854202" y="0"/>
                  </a:lnTo>
                  <a:lnTo>
                    <a:pt x="842010" y="0"/>
                  </a:lnTo>
                  <a:lnTo>
                    <a:pt x="839724" y="6858"/>
                  </a:lnTo>
                  <a:lnTo>
                    <a:pt x="838200" y="12954"/>
                  </a:lnTo>
                  <a:lnTo>
                    <a:pt x="834390" y="18288"/>
                  </a:lnTo>
                  <a:lnTo>
                    <a:pt x="796290" y="48768"/>
                  </a:lnTo>
                  <a:lnTo>
                    <a:pt x="789432" y="50292"/>
                  </a:lnTo>
                  <a:lnTo>
                    <a:pt x="782574" y="52578"/>
                  </a:lnTo>
                  <a:lnTo>
                    <a:pt x="766572" y="54102"/>
                  </a:lnTo>
                  <a:lnTo>
                    <a:pt x="681228" y="54102"/>
                  </a:lnTo>
                  <a:lnTo>
                    <a:pt x="673608" y="54102"/>
                  </a:lnTo>
                  <a:lnTo>
                    <a:pt x="339852" y="54102"/>
                  </a:lnTo>
                  <a:lnTo>
                    <a:pt x="337566" y="54102"/>
                  </a:lnTo>
                  <a:lnTo>
                    <a:pt x="86106" y="54102"/>
                  </a:lnTo>
                  <a:lnTo>
                    <a:pt x="76962" y="54864"/>
                  </a:lnTo>
                  <a:lnTo>
                    <a:pt x="36576" y="65532"/>
                  </a:lnTo>
                  <a:lnTo>
                    <a:pt x="6858" y="97536"/>
                  </a:lnTo>
                  <a:lnTo>
                    <a:pt x="0" y="122682"/>
                  </a:lnTo>
                  <a:lnTo>
                    <a:pt x="6858" y="122682"/>
                  </a:lnTo>
                  <a:lnTo>
                    <a:pt x="9144" y="118872"/>
                  </a:lnTo>
                  <a:lnTo>
                    <a:pt x="9906" y="115062"/>
                  </a:lnTo>
                  <a:lnTo>
                    <a:pt x="11430" y="111252"/>
                  </a:lnTo>
                  <a:lnTo>
                    <a:pt x="13716" y="108204"/>
                  </a:lnTo>
                  <a:lnTo>
                    <a:pt x="16764" y="102108"/>
                  </a:lnTo>
                  <a:lnTo>
                    <a:pt x="21336" y="96012"/>
                  </a:lnTo>
                  <a:lnTo>
                    <a:pt x="25908" y="91440"/>
                  </a:lnTo>
                  <a:lnTo>
                    <a:pt x="27432" y="89154"/>
                  </a:lnTo>
                  <a:lnTo>
                    <a:pt x="32766" y="85344"/>
                  </a:lnTo>
                  <a:lnTo>
                    <a:pt x="35052" y="83058"/>
                  </a:lnTo>
                  <a:lnTo>
                    <a:pt x="47244" y="76962"/>
                  </a:lnTo>
                  <a:lnTo>
                    <a:pt x="50292" y="76200"/>
                  </a:lnTo>
                  <a:lnTo>
                    <a:pt x="53340" y="74676"/>
                  </a:lnTo>
                  <a:lnTo>
                    <a:pt x="70866" y="70866"/>
                  </a:lnTo>
                  <a:lnTo>
                    <a:pt x="74676" y="70866"/>
                  </a:lnTo>
                  <a:lnTo>
                    <a:pt x="78486" y="70104"/>
                  </a:lnTo>
                  <a:lnTo>
                    <a:pt x="82296" y="70104"/>
                  </a:lnTo>
                  <a:lnTo>
                    <a:pt x="86868" y="69342"/>
                  </a:lnTo>
                  <a:lnTo>
                    <a:pt x="337566" y="69342"/>
                  </a:lnTo>
                  <a:lnTo>
                    <a:pt x="339852" y="69342"/>
                  </a:lnTo>
                  <a:lnTo>
                    <a:pt x="673608" y="69342"/>
                  </a:lnTo>
                  <a:lnTo>
                    <a:pt x="681228" y="69342"/>
                  </a:lnTo>
                  <a:lnTo>
                    <a:pt x="762762" y="69342"/>
                  </a:lnTo>
                  <a:lnTo>
                    <a:pt x="772668" y="68580"/>
                  </a:lnTo>
                  <a:lnTo>
                    <a:pt x="790194" y="65532"/>
                  </a:lnTo>
                  <a:lnTo>
                    <a:pt x="797814" y="63246"/>
                  </a:lnTo>
                  <a:lnTo>
                    <a:pt x="805434" y="61722"/>
                  </a:lnTo>
                  <a:lnTo>
                    <a:pt x="811530" y="57912"/>
                  </a:lnTo>
                  <a:lnTo>
                    <a:pt x="816864" y="54864"/>
                  </a:lnTo>
                  <a:lnTo>
                    <a:pt x="822960" y="51054"/>
                  </a:lnTo>
                  <a:lnTo>
                    <a:pt x="845820" y="17526"/>
                  </a:lnTo>
                  <a:lnTo>
                    <a:pt x="848106" y="9906"/>
                  </a:lnTo>
                  <a:lnTo>
                    <a:pt x="851154" y="19812"/>
                  </a:lnTo>
                  <a:lnTo>
                    <a:pt x="853440" y="23622"/>
                  </a:lnTo>
                  <a:lnTo>
                    <a:pt x="854964" y="28194"/>
                  </a:lnTo>
                  <a:lnTo>
                    <a:pt x="857250" y="32004"/>
                  </a:lnTo>
                  <a:lnTo>
                    <a:pt x="860298" y="35814"/>
                  </a:lnTo>
                  <a:lnTo>
                    <a:pt x="862584" y="39624"/>
                  </a:lnTo>
                  <a:lnTo>
                    <a:pt x="867918" y="46482"/>
                  </a:lnTo>
                  <a:lnTo>
                    <a:pt x="870966" y="48768"/>
                  </a:lnTo>
                  <a:lnTo>
                    <a:pt x="874014" y="52578"/>
                  </a:lnTo>
                  <a:lnTo>
                    <a:pt x="877824" y="54102"/>
                  </a:lnTo>
                  <a:lnTo>
                    <a:pt x="927354" y="69342"/>
                  </a:lnTo>
                  <a:lnTo>
                    <a:pt x="1015746" y="69342"/>
                  </a:lnTo>
                  <a:lnTo>
                    <a:pt x="1021080" y="69342"/>
                  </a:lnTo>
                  <a:lnTo>
                    <a:pt x="1356360" y="69342"/>
                  </a:lnTo>
                  <a:lnTo>
                    <a:pt x="1359408" y="69342"/>
                  </a:lnTo>
                  <a:lnTo>
                    <a:pt x="1608582" y="69342"/>
                  </a:lnTo>
                  <a:lnTo>
                    <a:pt x="1612392" y="70104"/>
                  </a:lnTo>
                  <a:lnTo>
                    <a:pt x="1616964" y="70104"/>
                  </a:lnTo>
                  <a:lnTo>
                    <a:pt x="1620774" y="70866"/>
                  </a:lnTo>
                  <a:lnTo>
                    <a:pt x="1624584" y="70866"/>
                  </a:lnTo>
                  <a:lnTo>
                    <a:pt x="1642110" y="74676"/>
                  </a:lnTo>
                  <a:lnTo>
                    <a:pt x="1645158" y="76200"/>
                  </a:lnTo>
                  <a:lnTo>
                    <a:pt x="1648206" y="76962"/>
                  </a:lnTo>
                  <a:lnTo>
                    <a:pt x="1677924" y="102108"/>
                  </a:lnTo>
                  <a:lnTo>
                    <a:pt x="1680210" y="105156"/>
                  </a:lnTo>
                  <a:lnTo>
                    <a:pt x="1683258" y="111252"/>
                  </a:lnTo>
                  <a:lnTo>
                    <a:pt x="1687830" y="122682"/>
                  </a:lnTo>
                  <a:lnTo>
                    <a:pt x="1696212" y="122682"/>
                  </a:lnTo>
                  <a:close/>
                </a:path>
              </a:pathLst>
            </a:custGeom>
            <a:solidFill>
              <a:srgbClr val="000000"/>
            </a:solidFill>
          </p:spPr>
          <p:txBody>
            <a:bodyPr wrap="square" lIns="0" tIns="0" rIns="0" bIns="0" rtlCol="0"/>
            <a:lstStyle/>
            <a:p>
              <a:endParaRPr/>
            </a:p>
          </p:txBody>
        </p:sp>
      </p:grpSp>
      <p:sp>
        <p:nvSpPr>
          <p:cNvPr id="296" name="object 296"/>
          <p:cNvSpPr/>
          <p:nvPr/>
        </p:nvSpPr>
        <p:spPr>
          <a:xfrm>
            <a:off x="6802373" y="3589782"/>
            <a:ext cx="146050" cy="24130"/>
          </a:xfrm>
          <a:custGeom>
            <a:avLst/>
            <a:gdLst/>
            <a:ahLst/>
            <a:cxnLst/>
            <a:rect l="l" t="t" r="r" b="b"/>
            <a:pathLst>
              <a:path w="146050" h="24129">
                <a:moveTo>
                  <a:pt x="145542" y="23622"/>
                </a:moveTo>
                <a:lnTo>
                  <a:pt x="145542" y="0"/>
                </a:lnTo>
                <a:lnTo>
                  <a:pt x="0" y="0"/>
                </a:lnTo>
                <a:lnTo>
                  <a:pt x="0" y="23622"/>
                </a:lnTo>
                <a:lnTo>
                  <a:pt x="145542" y="23622"/>
                </a:lnTo>
                <a:close/>
              </a:path>
            </a:pathLst>
          </a:custGeom>
          <a:solidFill>
            <a:srgbClr val="CC3300"/>
          </a:solidFill>
        </p:spPr>
        <p:txBody>
          <a:bodyPr wrap="square" lIns="0" tIns="0" rIns="0" bIns="0" rtlCol="0"/>
          <a:lstStyle/>
          <a:p>
            <a:endParaRPr/>
          </a:p>
        </p:txBody>
      </p:sp>
      <p:sp>
        <p:nvSpPr>
          <p:cNvPr id="297" name="object 297"/>
          <p:cNvSpPr/>
          <p:nvPr/>
        </p:nvSpPr>
        <p:spPr>
          <a:xfrm>
            <a:off x="5798820" y="2429255"/>
            <a:ext cx="69850" cy="13970"/>
          </a:xfrm>
          <a:custGeom>
            <a:avLst/>
            <a:gdLst/>
            <a:ahLst/>
            <a:cxnLst/>
            <a:rect l="l" t="t" r="r" b="b"/>
            <a:pathLst>
              <a:path w="69850" h="13969">
                <a:moveTo>
                  <a:pt x="69341" y="13716"/>
                </a:moveTo>
                <a:lnTo>
                  <a:pt x="69341" y="0"/>
                </a:lnTo>
                <a:lnTo>
                  <a:pt x="0" y="0"/>
                </a:lnTo>
                <a:lnTo>
                  <a:pt x="0" y="13716"/>
                </a:lnTo>
                <a:lnTo>
                  <a:pt x="69341" y="13716"/>
                </a:lnTo>
                <a:close/>
              </a:path>
            </a:pathLst>
          </a:custGeom>
          <a:solidFill>
            <a:srgbClr val="000000"/>
          </a:solidFill>
        </p:spPr>
        <p:txBody>
          <a:bodyPr wrap="square" lIns="0" tIns="0" rIns="0" bIns="0" rtlCol="0"/>
          <a:lstStyle/>
          <a:p>
            <a:endParaRPr/>
          </a:p>
        </p:txBody>
      </p:sp>
      <p:sp>
        <p:nvSpPr>
          <p:cNvPr id="298" name="object 298"/>
          <p:cNvSpPr/>
          <p:nvPr/>
        </p:nvSpPr>
        <p:spPr>
          <a:xfrm>
            <a:off x="4560570" y="6114288"/>
            <a:ext cx="1088897" cy="210311"/>
          </a:xfrm>
          <a:prstGeom prst="rect">
            <a:avLst/>
          </a:prstGeom>
          <a:blipFill>
            <a:blip r:embed="rId24" cstate="print"/>
            <a:stretch>
              <a:fillRect/>
            </a:stretch>
          </a:blipFill>
        </p:spPr>
        <p:txBody>
          <a:bodyPr wrap="square" lIns="0" tIns="0" rIns="0" bIns="0" rtlCol="0"/>
          <a:lstStyle/>
          <a:p>
            <a:endParaRPr/>
          </a:p>
        </p:txBody>
      </p:sp>
      <p:sp>
        <p:nvSpPr>
          <p:cNvPr id="299" name="object 299"/>
          <p:cNvSpPr/>
          <p:nvPr/>
        </p:nvSpPr>
        <p:spPr>
          <a:xfrm>
            <a:off x="5760720" y="6114288"/>
            <a:ext cx="129539" cy="210311"/>
          </a:xfrm>
          <a:prstGeom prst="rect">
            <a:avLst/>
          </a:prstGeom>
          <a:blipFill>
            <a:blip r:embed="rId25" cstate="print"/>
            <a:stretch>
              <a:fillRect/>
            </a:stretch>
          </a:blipFill>
        </p:spPr>
        <p:txBody>
          <a:bodyPr wrap="square" lIns="0" tIns="0" rIns="0" bIns="0" rtlCol="0"/>
          <a:lstStyle/>
          <a:p>
            <a:endParaRPr/>
          </a:p>
        </p:txBody>
      </p:sp>
      <p:grpSp>
        <p:nvGrpSpPr>
          <p:cNvPr id="300" name="object 300"/>
          <p:cNvGrpSpPr/>
          <p:nvPr/>
        </p:nvGrpSpPr>
        <p:grpSpPr>
          <a:xfrm>
            <a:off x="152400" y="3305555"/>
            <a:ext cx="212725" cy="506730"/>
            <a:chOff x="152400" y="3305555"/>
            <a:chExt cx="212725" cy="506730"/>
          </a:xfrm>
        </p:grpSpPr>
        <p:sp>
          <p:nvSpPr>
            <p:cNvPr id="301" name="object 301"/>
            <p:cNvSpPr/>
            <p:nvPr/>
          </p:nvSpPr>
          <p:spPr>
            <a:xfrm>
              <a:off x="152400" y="3691127"/>
              <a:ext cx="209550" cy="121285"/>
            </a:xfrm>
            <a:custGeom>
              <a:avLst/>
              <a:gdLst/>
              <a:ahLst/>
              <a:cxnLst/>
              <a:rect l="l" t="t" r="r" b="b"/>
              <a:pathLst>
                <a:path w="209550" h="121285">
                  <a:moveTo>
                    <a:pt x="209550" y="73152"/>
                  </a:moveTo>
                  <a:lnTo>
                    <a:pt x="80010" y="73152"/>
                  </a:lnTo>
                  <a:lnTo>
                    <a:pt x="80010" y="44958"/>
                  </a:lnTo>
                  <a:lnTo>
                    <a:pt x="60198" y="44958"/>
                  </a:lnTo>
                  <a:lnTo>
                    <a:pt x="60198" y="73152"/>
                  </a:lnTo>
                  <a:lnTo>
                    <a:pt x="38100" y="73152"/>
                  </a:lnTo>
                  <a:lnTo>
                    <a:pt x="32766" y="71628"/>
                  </a:lnTo>
                  <a:lnTo>
                    <a:pt x="28194" y="69342"/>
                  </a:lnTo>
                  <a:lnTo>
                    <a:pt x="27432" y="67056"/>
                  </a:lnTo>
                  <a:lnTo>
                    <a:pt x="25908" y="66294"/>
                  </a:lnTo>
                  <a:lnTo>
                    <a:pt x="25908" y="64008"/>
                  </a:lnTo>
                  <a:lnTo>
                    <a:pt x="24384" y="62484"/>
                  </a:lnTo>
                  <a:lnTo>
                    <a:pt x="23622" y="60198"/>
                  </a:lnTo>
                  <a:lnTo>
                    <a:pt x="23622" y="41148"/>
                  </a:lnTo>
                  <a:lnTo>
                    <a:pt x="24384" y="39624"/>
                  </a:lnTo>
                  <a:lnTo>
                    <a:pt x="25146" y="37338"/>
                  </a:lnTo>
                  <a:lnTo>
                    <a:pt x="3048" y="33528"/>
                  </a:lnTo>
                  <a:lnTo>
                    <a:pt x="762" y="43434"/>
                  </a:lnTo>
                  <a:lnTo>
                    <a:pt x="762" y="52578"/>
                  </a:lnTo>
                  <a:lnTo>
                    <a:pt x="0" y="54864"/>
                  </a:lnTo>
                  <a:lnTo>
                    <a:pt x="0" y="57912"/>
                  </a:lnTo>
                  <a:lnTo>
                    <a:pt x="762" y="61722"/>
                  </a:lnTo>
                  <a:lnTo>
                    <a:pt x="762" y="69342"/>
                  </a:lnTo>
                  <a:lnTo>
                    <a:pt x="1524" y="72390"/>
                  </a:lnTo>
                  <a:lnTo>
                    <a:pt x="3048" y="75438"/>
                  </a:lnTo>
                  <a:lnTo>
                    <a:pt x="4572" y="80772"/>
                  </a:lnTo>
                  <a:lnTo>
                    <a:pt x="6858" y="83058"/>
                  </a:lnTo>
                  <a:lnTo>
                    <a:pt x="7620" y="85344"/>
                  </a:lnTo>
                  <a:lnTo>
                    <a:pt x="9906" y="87630"/>
                  </a:lnTo>
                  <a:lnTo>
                    <a:pt x="11430" y="89916"/>
                  </a:lnTo>
                  <a:lnTo>
                    <a:pt x="13716" y="91440"/>
                  </a:lnTo>
                  <a:lnTo>
                    <a:pt x="15240" y="92202"/>
                  </a:lnTo>
                  <a:lnTo>
                    <a:pt x="19812" y="95250"/>
                  </a:lnTo>
                  <a:lnTo>
                    <a:pt x="26670" y="97536"/>
                  </a:lnTo>
                  <a:lnTo>
                    <a:pt x="28956" y="97536"/>
                  </a:lnTo>
                  <a:lnTo>
                    <a:pt x="31242" y="98298"/>
                  </a:lnTo>
                  <a:lnTo>
                    <a:pt x="34290" y="98298"/>
                  </a:lnTo>
                  <a:lnTo>
                    <a:pt x="37338" y="99060"/>
                  </a:lnTo>
                  <a:lnTo>
                    <a:pt x="60198" y="99060"/>
                  </a:lnTo>
                  <a:lnTo>
                    <a:pt x="60198" y="121158"/>
                  </a:lnTo>
                  <a:lnTo>
                    <a:pt x="80010" y="121158"/>
                  </a:lnTo>
                  <a:lnTo>
                    <a:pt x="80010" y="99060"/>
                  </a:lnTo>
                  <a:lnTo>
                    <a:pt x="209550" y="99060"/>
                  </a:lnTo>
                  <a:lnTo>
                    <a:pt x="209550" y="73152"/>
                  </a:lnTo>
                  <a:close/>
                </a:path>
                <a:path w="209550" h="121285">
                  <a:moveTo>
                    <a:pt x="209550" y="0"/>
                  </a:moveTo>
                  <a:lnTo>
                    <a:pt x="3810" y="0"/>
                  </a:lnTo>
                  <a:lnTo>
                    <a:pt x="3810" y="25908"/>
                  </a:lnTo>
                  <a:lnTo>
                    <a:pt x="209550" y="25908"/>
                  </a:lnTo>
                  <a:lnTo>
                    <a:pt x="209550" y="0"/>
                  </a:lnTo>
                  <a:close/>
                </a:path>
              </a:pathLst>
            </a:custGeom>
            <a:solidFill>
              <a:srgbClr val="000000"/>
            </a:solidFill>
          </p:spPr>
          <p:txBody>
            <a:bodyPr wrap="square" lIns="0" tIns="0" rIns="0" bIns="0" rtlCol="0"/>
            <a:lstStyle/>
            <a:p>
              <a:endParaRPr/>
            </a:p>
          </p:txBody>
        </p:sp>
        <p:sp>
          <p:nvSpPr>
            <p:cNvPr id="302" name="object 302"/>
            <p:cNvSpPr/>
            <p:nvPr/>
          </p:nvSpPr>
          <p:spPr>
            <a:xfrm>
              <a:off x="209550" y="3305555"/>
              <a:ext cx="155447" cy="355854"/>
            </a:xfrm>
            <a:prstGeom prst="rect">
              <a:avLst/>
            </a:prstGeom>
            <a:blipFill>
              <a:blip r:embed="rId26" cstate="print"/>
              <a:stretch>
                <a:fillRect/>
              </a:stretch>
            </a:blipFill>
          </p:spPr>
          <p:txBody>
            <a:bodyPr wrap="square" lIns="0" tIns="0" rIns="0" bIns="0" rtlCol="0"/>
            <a:lstStyle/>
            <a:p>
              <a:endParaRPr/>
            </a:p>
          </p:txBody>
        </p:sp>
      </p:grpSp>
      <p:sp>
        <p:nvSpPr>
          <p:cNvPr id="303" name="object 303"/>
          <p:cNvSpPr/>
          <p:nvPr/>
        </p:nvSpPr>
        <p:spPr>
          <a:xfrm>
            <a:off x="152400" y="3009900"/>
            <a:ext cx="225552" cy="201167"/>
          </a:xfrm>
          <a:prstGeom prst="rect">
            <a:avLst/>
          </a:prstGeom>
          <a:blipFill>
            <a:blip r:embed="rId27" cstate="print"/>
            <a:stretch>
              <a:fillRect/>
            </a:stretch>
          </a:blipFill>
        </p:spPr>
        <p:txBody>
          <a:bodyPr wrap="square" lIns="0" tIns="0" rIns="0" bIns="0" rtlCol="0"/>
          <a:lstStyle/>
          <a:p>
            <a:endParaRPr/>
          </a:p>
        </p:txBody>
      </p:sp>
      <p:sp>
        <p:nvSpPr>
          <p:cNvPr id="304" name="object 304"/>
          <p:cNvSpPr txBox="1">
            <a:spLocks noGrp="1"/>
          </p:cNvSpPr>
          <p:nvPr>
            <p:ph type="title"/>
          </p:nvPr>
        </p:nvSpPr>
        <p:spPr>
          <a:xfrm>
            <a:off x="612000" y="318465"/>
            <a:ext cx="7920000" cy="443070"/>
          </a:xfrm>
          <a:prstGeom prst="rect">
            <a:avLst/>
          </a:prstGeom>
        </p:spPr>
        <p:txBody>
          <a:bodyPr vert="horz" wrap="square" lIns="0" tIns="12065" rIns="0" bIns="0" rtlCol="0">
            <a:spAutoFit/>
          </a:bodyPr>
          <a:lstStyle/>
          <a:p>
            <a:pPr marL="12700" marR="5080">
              <a:lnSpc>
                <a:spcPct val="100000"/>
              </a:lnSpc>
              <a:spcBef>
                <a:spcPts val="95"/>
              </a:spcBef>
            </a:pPr>
            <a:r>
              <a:rPr dirty="0">
                <a:cs typeface="Calibri" panose="020F0502020204030204" pitchFamily="34" charset="0"/>
              </a:rPr>
              <a:t>Pressure Compensator</a:t>
            </a:r>
          </a:p>
        </p:txBody>
      </p:sp>
      <p:pic>
        <p:nvPicPr>
          <p:cNvPr id="306" name="Picture 305"/>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 y="6096000"/>
            <a:ext cx="1371599" cy="72967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656"/>
    </mc:Choice>
    <mc:Fallback>
      <p:transition spd="slow" advTm="44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marL="12700">
              <a:spcBef>
                <a:spcPts val="95"/>
              </a:spcBef>
            </a:pPr>
            <a:r>
              <a:rPr lang="en-GB" dirty="0">
                <a:cs typeface="Calibri" panose="020F0502020204030204" pitchFamily="34" charset="0"/>
              </a:rPr>
              <a:t>CONTENTS</a:t>
            </a:r>
          </a:p>
        </p:txBody>
      </p:sp>
      <p:sp>
        <p:nvSpPr>
          <p:cNvPr id="4" name="Content Placeholder 3"/>
          <p:cNvSpPr>
            <a:spLocks noGrp="1"/>
          </p:cNvSpPr>
          <p:nvPr>
            <p:ph idx="1"/>
          </p:nvPr>
        </p:nvSpPr>
        <p:spPr>
          <a:xfrm>
            <a:off x="612000" y="2060848"/>
            <a:ext cx="7920000" cy="3391025"/>
          </a:xfrm>
        </p:spPr>
        <p:txBody>
          <a:bodyPr>
            <a:normAutofit fontScale="85000" lnSpcReduction="20000"/>
          </a:bodyPr>
          <a:lstStyle/>
          <a:p>
            <a:r>
              <a:rPr lang="en-US" sz="2200" dirty="0" smtClean="0">
                <a:solidFill>
                  <a:schemeClr val="tx1"/>
                </a:solidFill>
                <a:latin typeface="+mj-lt"/>
              </a:rPr>
              <a:t>Hydraulic pumps basics</a:t>
            </a:r>
            <a:endParaRPr lang="en-US" sz="2200" dirty="0">
              <a:solidFill>
                <a:schemeClr val="tx1"/>
              </a:solidFill>
              <a:latin typeface="+mj-lt"/>
            </a:endParaRPr>
          </a:p>
          <a:p>
            <a:pPr marL="0" indent="0">
              <a:buNone/>
            </a:pPr>
            <a:endParaRPr lang="en-US" sz="2200" dirty="0">
              <a:solidFill>
                <a:schemeClr val="bg1">
                  <a:lumMod val="75000"/>
                </a:schemeClr>
              </a:solidFill>
              <a:latin typeface="+mj-lt"/>
            </a:endParaRPr>
          </a:p>
          <a:p>
            <a:r>
              <a:rPr lang="en-US" sz="2200" dirty="0" smtClean="0">
                <a:solidFill>
                  <a:schemeClr val="tx1"/>
                </a:solidFill>
                <a:latin typeface="+mj-lt"/>
              </a:rPr>
              <a:t>Piston pump controls</a:t>
            </a:r>
          </a:p>
          <a:p>
            <a:endParaRPr lang="en-US" sz="2200" dirty="0">
              <a:solidFill>
                <a:schemeClr val="tx1"/>
              </a:solidFill>
              <a:latin typeface="+mj-lt"/>
            </a:endParaRPr>
          </a:p>
          <a:p>
            <a:r>
              <a:rPr lang="en-US" sz="2200" dirty="0" smtClean="0">
                <a:solidFill>
                  <a:schemeClr val="tx1"/>
                </a:solidFill>
                <a:latin typeface="+mj-lt"/>
              </a:rPr>
              <a:t>Pressure compensator</a:t>
            </a:r>
          </a:p>
          <a:p>
            <a:pPr marL="0" indent="0">
              <a:buNone/>
            </a:pPr>
            <a:endParaRPr lang="en-US" sz="2200" dirty="0">
              <a:solidFill>
                <a:schemeClr val="tx1"/>
              </a:solidFill>
              <a:latin typeface="+mj-lt"/>
            </a:endParaRPr>
          </a:p>
          <a:p>
            <a:r>
              <a:rPr lang="en-US" sz="2200" dirty="0" smtClean="0">
                <a:solidFill>
                  <a:schemeClr val="tx1"/>
                </a:solidFill>
                <a:latin typeface="+mj-lt"/>
              </a:rPr>
              <a:t>Remote control</a:t>
            </a:r>
          </a:p>
          <a:p>
            <a:endParaRPr lang="en-US" sz="2200" dirty="0">
              <a:solidFill>
                <a:schemeClr val="tx1"/>
              </a:solidFill>
              <a:latin typeface="+mj-lt"/>
            </a:endParaRPr>
          </a:p>
          <a:p>
            <a:r>
              <a:rPr lang="en-US" sz="2200" dirty="0" smtClean="0">
                <a:solidFill>
                  <a:schemeClr val="tx1"/>
                </a:solidFill>
                <a:latin typeface="+mj-lt"/>
              </a:rPr>
              <a:t>Load control</a:t>
            </a:r>
          </a:p>
          <a:p>
            <a:endParaRPr lang="en-US" sz="2200" dirty="0">
              <a:solidFill>
                <a:schemeClr val="tx1"/>
              </a:solidFill>
              <a:latin typeface="+mj-lt"/>
            </a:endParaRPr>
          </a:p>
          <a:p>
            <a:r>
              <a:rPr lang="en-US" sz="2200" dirty="0" smtClean="0">
                <a:solidFill>
                  <a:schemeClr val="tx1"/>
                </a:solidFill>
                <a:latin typeface="+mj-lt"/>
              </a:rPr>
              <a:t>Other Types</a:t>
            </a:r>
            <a:endParaRPr lang="en-US" sz="2200" dirty="0">
              <a:solidFill>
                <a:schemeClr val="tx1"/>
              </a:solidFill>
              <a:latin typeface="+mj-lt"/>
            </a:endParaRPr>
          </a:p>
          <a:p>
            <a:pPr marL="0" indent="0">
              <a:buNone/>
            </a:pPr>
            <a:endParaRPr lang="en-US" sz="2200" dirty="0">
              <a:solidFill>
                <a:schemeClr val="tx1"/>
              </a:solidFill>
              <a:latin typeface="Book Antiqua" panose="02040602050305030304" pitchFamily="18" charset="0"/>
            </a:endParaRPr>
          </a:p>
          <a:p>
            <a:pPr marL="0" indent="0">
              <a:buNone/>
            </a:pPr>
            <a:endParaRPr lang="en-US" sz="2200" dirty="0">
              <a:solidFill>
                <a:schemeClr val="tx1"/>
              </a:solidFill>
              <a:latin typeface="Book Antiqua" panose="02040602050305030304" pitchFamily="18" charset="0"/>
            </a:endParaRPr>
          </a:p>
          <a:p>
            <a:endParaRPr lang="en-US" sz="2200" dirty="0">
              <a:solidFill>
                <a:schemeClr val="tx1"/>
              </a:solidFill>
              <a:latin typeface="Book Antiqua" panose="02040602050305030304" pitchFamily="18" charset="0"/>
            </a:endParaRPr>
          </a:p>
          <a:p>
            <a:endParaRPr lang="en-US" sz="2400" dirty="0">
              <a:solidFill>
                <a:schemeClr val="tx1"/>
              </a:solidFill>
              <a:latin typeface="Book Antiqua" panose="02040602050305030304" pitchFamily="18" charset="0"/>
            </a:endParaRP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2</a:t>
            </a:fld>
            <a:endParaRPr lang="fr-FR" dirty="0"/>
          </a:p>
        </p:txBody>
      </p:sp>
      <p:sp>
        <p:nvSpPr>
          <p:cNvPr id="6" name="Rectangle 5">
            <a:extLst>
              <a:ext uri="{FF2B5EF4-FFF2-40B4-BE49-F238E27FC236}">
                <a16:creationId xmlns:a16="http://schemas.microsoft.com/office/drawing/2014/main" id="{88D8AA91-A2CD-4DCD-8746-1D1DEB1B4A2D}"/>
              </a:ext>
            </a:extLst>
          </p:cNvPr>
          <p:cNvSpPr/>
          <p:nvPr/>
        </p:nvSpPr>
        <p:spPr>
          <a:xfrm>
            <a:off x="121399" y="5446717"/>
            <a:ext cx="1584176" cy="540000"/>
          </a:xfrm>
          <a:prstGeom prst="rect">
            <a:avLst/>
          </a:prstGeom>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96732294"/>
      </p:ext>
    </p:extLst>
  </p:cSld>
  <p:clrMapOvr>
    <a:masterClrMapping/>
  </p:clrMapOvr>
  <mc:AlternateContent xmlns:mc="http://schemas.openxmlformats.org/markup-compatibility/2006" xmlns:p14="http://schemas.microsoft.com/office/powerpoint/2010/main">
    <mc:Choice Requires="p14">
      <p:transition spd="slow" p14:dur="2000" advTm="27617"/>
    </mc:Choice>
    <mc:Fallback xmlns="">
      <p:transition spd="slow" advTm="27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object 41"/>
          <p:cNvSpPr txBox="1">
            <a:spLocks noGrp="1"/>
          </p:cNvSpPr>
          <p:nvPr>
            <p:ph type="title"/>
          </p:nvPr>
        </p:nvSpPr>
        <p:spPr>
          <a:xfrm>
            <a:off x="612000" y="318465"/>
            <a:ext cx="7920000" cy="443070"/>
          </a:xfrm>
          <a:prstGeom prst="rect">
            <a:avLst/>
          </a:prstGeom>
        </p:spPr>
        <p:txBody>
          <a:bodyPr vert="horz" wrap="square" lIns="0" tIns="12065" rIns="0" bIns="0" rtlCol="0">
            <a:spAutoFit/>
          </a:bodyPr>
          <a:lstStyle/>
          <a:p>
            <a:pPr marL="12700" marR="5080">
              <a:spcBef>
                <a:spcPts val="95"/>
              </a:spcBef>
            </a:pPr>
            <a:r>
              <a:rPr dirty="0">
                <a:cs typeface="Calibri" panose="020F0502020204030204" pitchFamily="34" charset="0"/>
              </a:rPr>
              <a:t>Remote Compensator</a:t>
            </a:r>
          </a:p>
        </p:txBody>
      </p:sp>
      <p:pic>
        <p:nvPicPr>
          <p:cNvPr id="43" name="Picture 42"/>
          <p:cNvPicPr>
            <a:picLocks noChangeAspect="1"/>
          </p:cNvPicPr>
          <p:nvPr/>
        </p:nvPicPr>
        <p:blipFill>
          <a:blip r:embed="rId4"/>
          <a:stretch>
            <a:fillRect/>
          </a:stretch>
        </p:blipFill>
        <p:spPr>
          <a:xfrm>
            <a:off x="4786144" y="1679830"/>
            <a:ext cx="3563187" cy="4111370"/>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6096000"/>
            <a:ext cx="1371599" cy="729672"/>
          </a:xfrm>
          <a:prstGeom prst="rect">
            <a:avLst/>
          </a:prstGeom>
        </p:spPr>
      </p:pic>
      <p:sp>
        <p:nvSpPr>
          <p:cNvPr id="2" name="Rectangle 1"/>
          <p:cNvSpPr/>
          <p:nvPr/>
        </p:nvSpPr>
        <p:spPr>
          <a:xfrm>
            <a:off x="239544" y="3246595"/>
            <a:ext cx="4572000" cy="1175706"/>
          </a:xfrm>
          <a:prstGeom prst="rect">
            <a:avLst/>
          </a:prstGeom>
        </p:spPr>
        <p:txBody>
          <a:bodyPr>
            <a:spAutoFit/>
          </a:bodyPr>
          <a:lstStyle/>
          <a:p>
            <a:pPr marL="342900" marR="5080" lvl="1" indent="-342900" defTabSz="457189">
              <a:lnSpc>
                <a:spcPct val="80000"/>
              </a:lnSpc>
              <a:spcBef>
                <a:spcPct val="20000"/>
              </a:spcBef>
              <a:buClr>
                <a:schemeClr val="accent6"/>
              </a:buClr>
              <a:buSzPct val="77777"/>
              <a:buFont typeface="Arial" panose="020B0604020202020204" pitchFamily="34" charset="0"/>
              <a:buChar char="•"/>
              <a:tabLst>
                <a:tab pos="755015" algn="l"/>
                <a:tab pos="755650" algn="l"/>
              </a:tabLst>
            </a:pPr>
            <a:r>
              <a:rPr lang="en-US" sz="2200" dirty="0">
                <a:solidFill>
                  <a:schemeClr val="accent5"/>
                </a:solidFill>
              </a:rPr>
              <a:t>Remote compensator  allows control of pump  from a remote location  from a relief valve  located in a different  location.</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672"/>
    </mc:Choice>
    <mc:Fallback>
      <p:transition spd="slow" advTm="35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object 40"/>
          <p:cNvSpPr txBox="1"/>
          <p:nvPr/>
        </p:nvSpPr>
        <p:spPr>
          <a:xfrm>
            <a:off x="428625" y="2702987"/>
            <a:ext cx="4371975" cy="2518125"/>
          </a:xfrm>
          <a:prstGeom prst="rect">
            <a:avLst/>
          </a:prstGeom>
        </p:spPr>
        <p:txBody>
          <a:bodyPr vert="horz" wrap="square" lIns="0" tIns="12700" rIns="0" bIns="0" rtlCol="0">
            <a:spAutoFit/>
          </a:bodyPr>
          <a:lstStyle/>
          <a:p>
            <a:pPr marL="342900" marR="5080" lvl="1" indent="-342900" defTabSz="457189">
              <a:lnSpc>
                <a:spcPct val="80000"/>
              </a:lnSpc>
              <a:spcBef>
                <a:spcPct val="20000"/>
              </a:spcBef>
              <a:buClr>
                <a:schemeClr val="accent6"/>
              </a:buClr>
              <a:buSzPct val="77777"/>
              <a:buFont typeface="Arial" panose="020B0604020202020204" pitchFamily="34" charset="0"/>
              <a:buChar char="•"/>
              <a:tabLst>
                <a:tab pos="755015" algn="l"/>
                <a:tab pos="755650" algn="l"/>
              </a:tabLst>
            </a:pPr>
            <a:r>
              <a:rPr sz="2200" dirty="0">
                <a:solidFill>
                  <a:schemeClr val="accent5"/>
                </a:solidFill>
              </a:rPr>
              <a:t>Remote compensator  allows control of pump  from a remote location.  With addition of a 2  way valve the pump  can be forced into a  low pressure  (differential spring)  stand-by condition.</a:t>
            </a:r>
          </a:p>
          <a:p>
            <a:pPr marL="342900" marR="5080" lvl="1" indent="-342900" defTabSz="457189">
              <a:lnSpc>
                <a:spcPct val="80000"/>
              </a:lnSpc>
              <a:spcBef>
                <a:spcPct val="20000"/>
              </a:spcBef>
              <a:buClr>
                <a:schemeClr val="accent6"/>
              </a:buClr>
              <a:buSzPct val="77777"/>
              <a:buFont typeface="Arial" panose="020B0604020202020204" pitchFamily="34" charset="0"/>
              <a:buChar char="•"/>
              <a:tabLst>
                <a:tab pos="755015" algn="l"/>
                <a:tab pos="755650" algn="l"/>
              </a:tabLst>
            </a:pPr>
            <a:r>
              <a:rPr sz="2200" dirty="0">
                <a:solidFill>
                  <a:schemeClr val="accent5"/>
                </a:solidFill>
              </a:rPr>
              <a:t>Less noisy (by 1/3), no  heat from case drain,  power savings</a:t>
            </a:r>
          </a:p>
        </p:txBody>
      </p:sp>
      <p:sp>
        <p:nvSpPr>
          <p:cNvPr id="41" name="object 41"/>
          <p:cNvSpPr txBox="1">
            <a:spLocks noGrp="1"/>
          </p:cNvSpPr>
          <p:nvPr>
            <p:ph type="title"/>
          </p:nvPr>
        </p:nvSpPr>
        <p:spPr>
          <a:xfrm>
            <a:off x="612000" y="318465"/>
            <a:ext cx="7920000" cy="443070"/>
          </a:xfrm>
          <a:prstGeom prst="rect">
            <a:avLst/>
          </a:prstGeom>
        </p:spPr>
        <p:txBody>
          <a:bodyPr vert="horz" wrap="square" lIns="0" tIns="12065" rIns="0" bIns="0" rtlCol="0">
            <a:spAutoFit/>
          </a:bodyPr>
          <a:lstStyle/>
          <a:p>
            <a:pPr marL="12700" marR="5080">
              <a:lnSpc>
                <a:spcPct val="100000"/>
              </a:lnSpc>
              <a:spcBef>
                <a:spcPts val="95"/>
              </a:spcBef>
            </a:pPr>
            <a:r>
              <a:rPr dirty="0">
                <a:cs typeface="Calibri" panose="020F0502020204030204" pitchFamily="34" charset="0"/>
              </a:rPr>
              <a:t>Remote Compensator</a:t>
            </a:r>
          </a:p>
        </p:txBody>
      </p:sp>
      <p:pic>
        <p:nvPicPr>
          <p:cNvPr id="43" name="Picture 42"/>
          <p:cNvPicPr>
            <a:picLocks noChangeAspect="1"/>
          </p:cNvPicPr>
          <p:nvPr/>
        </p:nvPicPr>
        <p:blipFill>
          <a:blip r:embed="rId4"/>
          <a:stretch>
            <a:fillRect/>
          </a:stretch>
        </p:blipFill>
        <p:spPr>
          <a:xfrm>
            <a:off x="4800600" y="1752600"/>
            <a:ext cx="3733800" cy="4418901"/>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6096000"/>
            <a:ext cx="1371599" cy="72967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3156"/>
    </mc:Choice>
    <mc:Fallback>
      <p:transition spd="slow" advTm="63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bject 38"/>
          <p:cNvSpPr txBox="1"/>
          <p:nvPr/>
        </p:nvSpPr>
        <p:spPr>
          <a:xfrm>
            <a:off x="298195" y="942847"/>
            <a:ext cx="8312405" cy="489493"/>
          </a:xfrm>
          <a:prstGeom prst="rect">
            <a:avLst/>
          </a:prstGeom>
        </p:spPr>
        <p:txBody>
          <a:bodyPr vert="horz" wrap="square" lIns="0" tIns="155575" rIns="0" bIns="0" rtlCol="0">
            <a:spAutoFit/>
          </a:bodyPr>
          <a:lstStyle/>
          <a:p>
            <a:pPr marL="114292" algn="ctr" defTabSz="457200">
              <a:lnSpc>
                <a:spcPct val="90000"/>
              </a:lnSpc>
              <a:spcBef>
                <a:spcPct val="20000"/>
              </a:spcBef>
              <a:buClr>
                <a:schemeClr val="accent6"/>
              </a:buClr>
            </a:pPr>
            <a:r>
              <a:rPr sz="2400" dirty="0">
                <a:solidFill>
                  <a:schemeClr val="bg2"/>
                </a:solidFill>
              </a:rPr>
              <a:t>Remote Pressure Compensator</a:t>
            </a:r>
          </a:p>
        </p:txBody>
      </p:sp>
      <p:sp>
        <p:nvSpPr>
          <p:cNvPr id="39" name="object 39"/>
          <p:cNvSpPr txBox="1"/>
          <p:nvPr/>
        </p:nvSpPr>
        <p:spPr>
          <a:xfrm>
            <a:off x="298195" y="1923541"/>
            <a:ext cx="3787140" cy="3164713"/>
          </a:xfrm>
          <a:prstGeom prst="rect">
            <a:avLst/>
          </a:prstGeom>
        </p:spPr>
        <p:txBody>
          <a:bodyPr vert="horz" wrap="square" lIns="0" tIns="49530" rIns="0" bIns="0" rtlCol="0">
            <a:spAutoFit/>
          </a:bodyPr>
          <a:lstStyle/>
          <a:p>
            <a:pPr marL="342900" marR="5080" lvl="1" indent="-342900" defTabSz="457189">
              <a:lnSpc>
                <a:spcPct val="80000"/>
              </a:lnSpc>
              <a:spcBef>
                <a:spcPct val="20000"/>
              </a:spcBef>
              <a:buClr>
                <a:schemeClr val="accent6"/>
              </a:buClr>
              <a:buSzPct val="77777"/>
              <a:buFont typeface="Arial" panose="020B0604020202020204" pitchFamily="34" charset="0"/>
              <a:buChar char="•"/>
              <a:tabLst>
                <a:tab pos="755015" algn="l"/>
                <a:tab pos="755650" algn="l"/>
              </a:tabLst>
            </a:pPr>
            <a:r>
              <a:rPr lang="en-US" sz="2200" dirty="0">
                <a:solidFill>
                  <a:schemeClr val="accent5"/>
                </a:solidFill>
              </a:rPr>
              <a:t>At pressures </a:t>
            </a:r>
            <a:r>
              <a:rPr lang="en-US" sz="2200" dirty="0" smtClean="0">
                <a:solidFill>
                  <a:schemeClr val="accent5"/>
                </a:solidFill>
              </a:rPr>
              <a:t>below </a:t>
            </a:r>
            <a:r>
              <a:rPr sz="2200" dirty="0" smtClean="0">
                <a:solidFill>
                  <a:schemeClr val="accent5"/>
                </a:solidFill>
              </a:rPr>
              <a:t>the </a:t>
            </a:r>
            <a:r>
              <a:rPr sz="2200" dirty="0">
                <a:solidFill>
                  <a:schemeClr val="accent5"/>
                </a:solidFill>
              </a:rPr>
              <a:t>remote relief  valve setting, flow  remains	maximum</a:t>
            </a:r>
            <a:r>
              <a:rPr sz="2200" dirty="0" smtClean="0">
                <a:solidFill>
                  <a:schemeClr val="accent5"/>
                </a:solidFill>
              </a:rPr>
              <a:t>.</a:t>
            </a:r>
            <a:endParaRPr lang="en-US" sz="2200" dirty="0" smtClean="0">
              <a:solidFill>
                <a:schemeClr val="accent5"/>
              </a:solidFill>
            </a:endParaRPr>
          </a:p>
          <a:p>
            <a:pPr marL="342900" marR="5080" lvl="1" indent="-342900" defTabSz="457189">
              <a:lnSpc>
                <a:spcPct val="80000"/>
              </a:lnSpc>
              <a:spcBef>
                <a:spcPct val="20000"/>
              </a:spcBef>
              <a:buClr>
                <a:schemeClr val="accent6"/>
              </a:buClr>
              <a:buSzPct val="77777"/>
              <a:buFont typeface="Arial" panose="020B0604020202020204" pitchFamily="34" charset="0"/>
              <a:buChar char="•"/>
              <a:tabLst>
                <a:tab pos="755015" algn="l"/>
                <a:tab pos="755650" algn="l"/>
              </a:tabLst>
            </a:pPr>
            <a:endParaRPr sz="2200" dirty="0">
              <a:solidFill>
                <a:schemeClr val="accent5"/>
              </a:solidFill>
            </a:endParaRPr>
          </a:p>
          <a:p>
            <a:pPr marL="342900" marR="5080" lvl="1" indent="-342900" defTabSz="457189">
              <a:lnSpc>
                <a:spcPct val="80000"/>
              </a:lnSpc>
              <a:spcBef>
                <a:spcPct val="20000"/>
              </a:spcBef>
              <a:buClr>
                <a:schemeClr val="accent6"/>
              </a:buClr>
              <a:buSzPct val="77777"/>
              <a:buFont typeface="Arial" panose="020B0604020202020204" pitchFamily="34" charset="0"/>
              <a:buChar char="•"/>
              <a:tabLst>
                <a:tab pos="755015" algn="l"/>
                <a:tab pos="755650" algn="l"/>
              </a:tabLst>
            </a:pPr>
            <a:r>
              <a:rPr sz="2200" dirty="0">
                <a:solidFill>
                  <a:schemeClr val="accent5"/>
                </a:solidFill>
              </a:rPr>
              <a:t>When relief valve  setting is reached,  the pump de-strokes  to actual required  (or zero) flow.	The  pump will maintain  remote relief valve  pressure until the  system pressure  drops.</a:t>
            </a:r>
          </a:p>
        </p:txBody>
      </p:sp>
      <p:sp>
        <p:nvSpPr>
          <p:cNvPr id="40" name="object 40"/>
          <p:cNvSpPr txBox="1">
            <a:spLocks noGrp="1"/>
          </p:cNvSpPr>
          <p:nvPr>
            <p:ph type="title"/>
          </p:nvPr>
        </p:nvSpPr>
        <p:spPr>
          <a:xfrm>
            <a:off x="612000" y="318465"/>
            <a:ext cx="7920000" cy="443070"/>
          </a:xfrm>
          <a:prstGeom prst="rect">
            <a:avLst/>
          </a:prstGeom>
        </p:spPr>
        <p:txBody>
          <a:bodyPr vert="horz" wrap="square" lIns="0" tIns="12065" rIns="0" bIns="0" rtlCol="0">
            <a:spAutoFit/>
          </a:bodyPr>
          <a:lstStyle/>
          <a:p>
            <a:pPr marL="12700" marR="5080">
              <a:spcBef>
                <a:spcPts val="95"/>
              </a:spcBef>
            </a:pPr>
            <a:r>
              <a:rPr dirty="0">
                <a:cs typeface="Calibri" panose="020F0502020204030204" pitchFamily="34" charset="0"/>
              </a:rPr>
              <a:t>Piston Pump Controls</a:t>
            </a:r>
          </a:p>
        </p:txBody>
      </p:sp>
      <p:grpSp>
        <p:nvGrpSpPr>
          <p:cNvPr id="41" name="object 41"/>
          <p:cNvGrpSpPr/>
          <p:nvPr/>
        </p:nvGrpSpPr>
        <p:grpSpPr>
          <a:xfrm>
            <a:off x="4611623" y="2480310"/>
            <a:ext cx="3808095" cy="3126105"/>
            <a:chOff x="4611623" y="2480310"/>
            <a:chExt cx="3808095" cy="3126105"/>
          </a:xfrm>
        </p:grpSpPr>
        <p:sp>
          <p:nvSpPr>
            <p:cNvPr id="42" name="object 42"/>
            <p:cNvSpPr/>
            <p:nvPr/>
          </p:nvSpPr>
          <p:spPr>
            <a:xfrm>
              <a:off x="4611623" y="2480310"/>
              <a:ext cx="3808095" cy="3126105"/>
            </a:xfrm>
            <a:custGeom>
              <a:avLst/>
              <a:gdLst/>
              <a:ahLst/>
              <a:cxnLst/>
              <a:rect l="l" t="t" r="r" b="b"/>
              <a:pathLst>
                <a:path w="3808095" h="3126104">
                  <a:moveTo>
                    <a:pt x="3807714" y="3125724"/>
                  </a:moveTo>
                  <a:lnTo>
                    <a:pt x="3807714" y="0"/>
                  </a:lnTo>
                  <a:lnTo>
                    <a:pt x="0" y="0"/>
                  </a:lnTo>
                  <a:lnTo>
                    <a:pt x="0" y="3125724"/>
                  </a:lnTo>
                  <a:lnTo>
                    <a:pt x="3807714" y="3125724"/>
                  </a:lnTo>
                  <a:close/>
                </a:path>
              </a:pathLst>
            </a:custGeom>
            <a:solidFill>
              <a:srgbClr val="969696"/>
            </a:solidFill>
          </p:spPr>
          <p:txBody>
            <a:bodyPr wrap="square" lIns="0" tIns="0" rIns="0" bIns="0" rtlCol="0"/>
            <a:lstStyle/>
            <a:p>
              <a:endParaRPr/>
            </a:p>
          </p:txBody>
        </p:sp>
        <p:sp>
          <p:nvSpPr>
            <p:cNvPr id="43" name="object 43"/>
            <p:cNvSpPr/>
            <p:nvPr/>
          </p:nvSpPr>
          <p:spPr>
            <a:xfrm>
              <a:off x="5008663" y="4618334"/>
              <a:ext cx="2505075" cy="0"/>
            </a:xfrm>
            <a:custGeom>
              <a:avLst/>
              <a:gdLst/>
              <a:ahLst/>
              <a:cxnLst/>
              <a:rect l="l" t="t" r="r" b="b"/>
              <a:pathLst>
                <a:path w="2505075">
                  <a:moveTo>
                    <a:pt x="0" y="0"/>
                  </a:moveTo>
                  <a:lnTo>
                    <a:pt x="2504723" y="0"/>
                  </a:lnTo>
                </a:path>
              </a:pathLst>
            </a:custGeom>
            <a:ln w="16573">
              <a:solidFill>
                <a:srgbClr val="FFFFFF"/>
              </a:solidFill>
            </a:ln>
          </p:spPr>
          <p:txBody>
            <a:bodyPr wrap="square" lIns="0" tIns="0" rIns="0" bIns="0" rtlCol="0"/>
            <a:lstStyle/>
            <a:p>
              <a:endParaRPr/>
            </a:p>
          </p:txBody>
        </p:sp>
        <p:sp>
          <p:nvSpPr>
            <p:cNvPr id="44" name="object 44"/>
            <p:cNvSpPr/>
            <p:nvPr/>
          </p:nvSpPr>
          <p:spPr>
            <a:xfrm>
              <a:off x="5008663" y="4203815"/>
              <a:ext cx="2505075" cy="0"/>
            </a:xfrm>
            <a:custGeom>
              <a:avLst/>
              <a:gdLst/>
              <a:ahLst/>
              <a:cxnLst/>
              <a:rect l="l" t="t" r="r" b="b"/>
              <a:pathLst>
                <a:path w="2505075">
                  <a:moveTo>
                    <a:pt x="0" y="0"/>
                  </a:moveTo>
                  <a:lnTo>
                    <a:pt x="2504723" y="0"/>
                  </a:lnTo>
                </a:path>
              </a:pathLst>
            </a:custGeom>
            <a:ln w="16573">
              <a:solidFill>
                <a:srgbClr val="FFFFFF"/>
              </a:solidFill>
            </a:ln>
          </p:spPr>
          <p:txBody>
            <a:bodyPr wrap="square" lIns="0" tIns="0" rIns="0" bIns="0" rtlCol="0"/>
            <a:lstStyle/>
            <a:p>
              <a:endParaRPr/>
            </a:p>
          </p:txBody>
        </p:sp>
        <p:sp>
          <p:nvSpPr>
            <p:cNvPr id="45" name="object 45"/>
            <p:cNvSpPr/>
            <p:nvPr/>
          </p:nvSpPr>
          <p:spPr>
            <a:xfrm>
              <a:off x="5008663" y="3797688"/>
              <a:ext cx="2505075" cy="0"/>
            </a:xfrm>
            <a:custGeom>
              <a:avLst/>
              <a:gdLst/>
              <a:ahLst/>
              <a:cxnLst/>
              <a:rect l="l" t="t" r="r" b="b"/>
              <a:pathLst>
                <a:path w="2505075">
                  <a:moveTo>
                    <a:pt x="0" y="0"/>
                  </a:moveTo>
                  <a:lnTo>
                    <a:pt x="2504723" y="0"/>
                  </a:lnTo>
                </a:path>
              </a:pathLst>
            </a:custGeom>
            <a:ln w="16573">
              <a:solidFill>
                <a:srgbClr val="FFFFFF"/>
              </a:solidFill>
            </a:ln>
          </p:spPr>
          <p:txBody>
            <a:bodyPr wrap="square" lIns="0" tIns="0" rIns="0" bIns="0" rtlCol="0"/>
            <a:lstStyle/>
            <a:p>
              <a:endParaRPr/>
            </a:p>
          </p:txBody>
        </p:sp>
        <p:sp>
          <p:nvSpPr>
            <p:cNvPr id="46" name="object 46"/>
            <p:cNvSpPr/>
            <p:nvPr/>
          </p:nvSpPr>
          <p:spPr>
            <a:xfrm>
              <a:off x="5008663" y="3383170"/>
              <a:ext cx="2505075" cy="0"/>
            </a:xfrm>
            <a:custGeom>
              <a:avLst/>
              <a:gdLst/>
              <a:ahLst/>
              <a:cxnLst/>
              <a:rect l="l" t="t" r="r" b="b"/>
              <a:pathLst>
                <a:path w="2505075">
                  <a:moveTo>
                    <a:pt x="0" y="0"/>
                  </a:moveTo>
                  <a:lnTo>
                    <a:pt x="2504723" y="0"/>
                  </a:lnTo>
                </a:path>
              </a:pathLst>
            </a:custGeom>
            <a:ln w="16573">
              <a:solidFill>
                <a:srgbClr val="FFFFFF"/>
              </a:solidFill>
            </a:ln>
          </p:spPr>
          <p:txBody>
            <a:bodyPr wrap="square" lIns="0" tIns="0" rIns="0" bIns="0" rtlCol="0"/>
            <a:lstStyle/>
            <a:p>
              <a:endParaRPr/>
            </a:p>
          </p:txBody>
        </p:sp>
        <p:sp>
          <p:nvSpPr>
            <p:cNvPr id="47" name="object 47"/>
            <p:cNvSpPr/>
            <p:nvPr/>
          </p:nvSpPr>
          <p:spPr>
            <a:xfrm>
              <a:off x="5008663" y="2977030"/>
              <a:ext cx="2505075" cy="0"/>
            </a:xfrm>
            <a:custGeom>
              <a:avLst/>
              <a:gdLst/>
              <a:ahLst/>
              <a:cxnLst/>
              <a:rect l="l" t="t" r="r" b="b"/>
              <a:pathLst>
                <a:path w="2505075">
                  <a:moveTo>
                    <a:pt x="0" y="0"/>
                  </a:moveTo>
                  <a:lnTo>
                    <a:pt x="2504723" y="0"/>
                  </a:lnTo>
                </a:path>
              </a:pathLst>
            </a:custGeom>
            <a:ln w="16573">
              <a:solidFill>
                <a:srgbClr val="FFFFFF"/>
              </a:solidFill>
            </a:ln>
          </p:spPr>
          <p:txBody>
            <a:bodyPr wrap="square" lIns="0" tIns="0" rIns="0" bIns="0" rtlCol="0"/>
            <a:lstStyle/>
            <a:p>
              <a:endParaRPr/>
            </a:p>
          </p:txBody>
        </p:sp>
        <p:sp>
          <p:nvSpPr>
            <p:cNvPr id="48" name="object 48"/>
            <p:cNvSpPr/>
            <p:nvPr/>
          </p:nvSpPr>
          <p:spPr>
            <a:xfrm>
              <a:off x="5008663" y="2562524"/>
              <a:ext cx="2505075" cy="0"/>
            </a:xfrm>
            <a:custGeom>
              <a:avLst/>
              <a:gdLst/>
              <a:ahLst/>
              <a:cxnLst/>
              <a:rect l="l" t="t" r="r" b="b"/>
              <a:pathLst>
                <a:path w="2505075">
                  <a:moveTo>
                    <a:pt x="0" y="0"/>
                  </a:moveTo>
                  <a:lnTo>
                    <a:pt x="2504723" y="0"/>
                  </a:lnTo>
                </a:path>
              </a:pathLst>
            </a:custGeom>
            <a:ln w="16573">
              <a:solidFill>
                <a:srgbClr val="FFFFFF"/>
              </a:solidFill>
            </a:ln>
          </p:spPr>
          <p:txBody>
            <a:bodyPr wrap="square" lIns="0" tIns="0" rIns="0" bIns="0" rtlCol="0"/>
            <a:lstStyle/>
            <a:p>
              <a:endParaRPr/>
            </a:p>
          </p:txBody>
        </p:sp>
        <p:sp>
          <p:nvSpPr>
            <p:cNvPr id="49" name="object 49"/>
            <p:cNvSpPr/>
            <p:nvPr/>
          </p:nvSpPr>
          <p:spPr>
            <a:xfrm>
              <a:off x="5008663" y="2562524"/>
              <a:ext cx="0" cy="2462530"/>
            </a:xfrm>
            <a:custGeom>
              <a:avLst/>
              <a:gdLst/>
              <a:ahLst/>
              <a:cxnLst/>
              <a:rect l="l" t="t" r="r" b="b"/>
              <a:pathLst>
                <a:path h="2462529">
                  <a:moveTo>
                    <a:pt x="0" y="0"/>
                  </a:moveTo>
                  <a:lnTo>
                    <a:pt x="0" y="2461949"/>
                  </a:lnTo>
                </a:path>
              </a:pathLst>
            </a:custGeom>
            <a:ln w="7798">
              <a:solidFill>
                <a:srgbClr val="FFFFFF"/>
              </a:solidFill>
            </a:ln>
          </p:spPr>
          <p:txBody>
            <a:bodyPr wrap="square" lIns="0" tIns="0" rIns="0" bIns="0" rtlCol="0"/>
            <a:lstStyle/>
            <a:p>
              <a:endParaRPr/>
            </a:p>
          </p:txBody>
        </p:sp>
        <p:sp>
          <p:nvSpPr>
            <p:cNvPr id="50" name="object 50"/>
            <p:cNvSpPr/>
            <p:nvPr/>
          </p:nvSpPr>
          <p:spPr>
            <a:xfrm>
              <a:off x="5008663" y="5024474"/>
              <a:ext cx="2505075" cy="0"/>
            </a:xfrm>
            <a:custGeom>
              <a:avLst/>
              <a:gdLst/>
              <a:ahLst/>
              <a:cxnLst/>
              <a:rect l="l" t="t" r="r" b="b"/>
              <a:pathLst>
                <a:path w="2505075">
                  <a:moveTo>
                    <a:pt x="0" y="0"/>
                  </a:moveTo>
                  <a:lnTo>
                    <a:pt x="2504723" y="0"/>
                  </a:lnTo>
                </a:path>
              </a:pathLst>
            </a:custGeom>
            <a:ln w="16573">
              <a:solidFill>
                <a:srgbClr val="FFFFFF"/>
              </a:solidFill>
            </a:ln>
          </p:spPr>
          <p:txBody>
            <a:bodyPr wrap="square" lIns="0" tIns="0" rIns="0" bIns="0" rtlCol="0"/>
            <a:lstStyle/>
            <a:p>
              <a:endParaRPr/>
            </a:p>
          </p:txBody>
        </p:sp>
        <p:sp>
          <p:nvSpPr>
            <p:cNvPr id="51" name="object 51"/>
            <p:cNvSpPr/>
            <p:nvPr/>
          </p:nvSpPr>
          <p:spPr>
            <a:xfrm>
              <a:off x="5008663" y="2977030"/>
              <a:ext cx="2505075" cy="2047875"/>
            </a:xfrm>
            <a:custGeom>
              <a:avLst/>
              <a:gdLst/>
              <a:ahLst/>
              <a:cxnLst/>
              <a:rect l="l" t="t" r="r" b="b"/>
              <a:pathLst>
                <a:path w="2505075" h="2047875">
                  <a:moveTo>
                    <a:pt x="0" y="0"/>
                  </a:moveTo>
                  <a:lnTo>
                    <a:pt x="156221" y="0"/>
                  </a:lnTo>
                  <a:lnTo>
                    <a:pt x="312429" y="16769"/>
                  </a:lnTo>
                  <a:lnTo>
                    <a:pt x="467874" y="32767"/>
                  </a:lnTo>
                  <a:lnTo>
                    <a:pt x="1092721" y="32767"/>
                  </a:lnTo>
                  <a:lnTo>
                    <a:pt x="1256556" y="57915"/>
                  </a:lnTo>
                  <a:lnTo>
                    <a:pt x="1880639" y="57915"/>
                  </a:lnTo>
                  <a:lnTo>
                    <a:pt x="2036848" y="74671"/>
                  </a:lnTo>
                  <a:lnTo>
                    <a:pt x="2193057" y="99060"/>
                  </a:lnTo>
                  <a:lnTo>
                    <a:pt x="2349266" y="115830"/>
                  </a:lnTo>
                  <a:lnTo>
                    <a:pt x="2504723" y="2047444"/>
                  </a:lnTo>
                </a:path>
                <a:path w="2505075" h="2047875">
                  <a:moveTo>
                    <a:pt x="0" y="0"/>
                  </a:moveTo>
                  <a:lnTo>
                    <a:pt x="156221" y="0"/>
                  </a:lnTo>
                  <a:lnTo>
                    <a:pt x="312429" y="16769"/>
                  </a:lnTo>
                  <a:lnTo>
                    <a:pt x="467874" y="32767"/>
                  </a:lnTo>
                  <a:lnTo>
                    <a:pt x="936512" y="32767"/>
                  </a:lnTo>
                  <a:lnTo>
                    <a:pt x="1092721" y="74671"/>
                  </a:lnTo>
                  <a:lnTo>
                    <a:pt x="1256556" y="2047444"/>
                  </a:lnTo>
                </a:path>
              </a:pathLst>
            </a:custGeom>
            <a:ln w="8042">
              <a:solidFill>
                <a:srgbClr val="000000"/>
              </a:solidFill>
            </a:ln>
          </p:spPr>
          <p:txBody>
            <a:bodyPr wrap="square" lIns="0" tIns="0" rIns="0" bIns="0" rtlCol="0"/>
            <a:lstStyle/>
            <a:p>
              <a:endParaRPr/>
            </a:p>
          </p:txBody>
        </p:sp>
        <p:sp>
          <p:nvSpPr>
            <p:cNvPr id="52" name="object 52"/>
            <p:cNvSpPr/>
            <p:nvPr/>
          </p:nvSpPr>
          <p:spPr>
            <a:xfrm>
              <a:off x="4985045" y="2951895"/>
              <a:ext cx="47625" cy="49530"/>
            </a:xfrm>
            <a:custGeom>
              <a:avLst/>
              <a:gdLst/>
              <a:ahLst/>
              <a:cxnLst/>
              <a:rect l="l" t="t" r="r" b="b"/>
              <a:pathLst>
                <a:path w="47625" h="49530">
                  <a:moveTo>
                    <a:pt x="23617" y="49523"/>
                  </a:moveTo>
                  <a:lnTo>
                    <a:pt x="0" y="25135"/>
                  </a:lnTo>
                  <a:lnTo>
                    <a:pt x="23617" y="0"/>
                  </a:lnTo>
                  <a:lnTo>
                    <a:pt x="47248" y="25135"/>
                  </a:lnTo>
                  <a:lnTo>
                    <a:pt x="23617" y="49523"/>
                  </a:lnTo>
                  <a:close/>
                </a:path>
              </a:pathLst>
            </a:custGeom>
            <a:solidFill>
              <a:srgbClr val="FF0000"/>
            </a:solidFill>
          </p:spPr>
          <p:txBody>
            <a:bodyPr wrap="square" lIns="0" tIns="0" rIns="0" bIns="0" rtlCol="0"/>
            <a:lstStyle/>
            <a:p>
              <a:endParaRPr/>
            </a:p>
          </p:txBody>
        </p:sp>
        <p:sp>
          <p:nvSpPr>
            <p:cNvPr id="53" name="object 53"/>
            <p:cNvSpPr/>
            <p:nvPr/>
          </p:nvSpPr>
          <p:spPr>
            <a:xfrm>
              <a:off x="4985045" y="2951895"/>
              <a:ext cx="47625" cy="49530"/>
            </a:xfrm>
            <a:custGeom>
              <a:avLst/>
              <a:gdLst/>
              <a:ahLst/>
              <a:cxnLst/>
              <a:rect l="l" t="t" r="r" b="b"/>
              <a:pathLst>
                <a:path w="47625" h="49530">
                  <a:moveTo>
                    <a:pt x="23617" y="0"/>
                  </a:moveTo>
                  <a:lnTo>
                    <a:pt x="47248" y="25135"/>
                  </a:lnTo>
                  <a:lnTo>
                    <a:pt x="23617" y="49523"/>
                  </a:lnTo>
                  <a:lnTo>
                    <a:pt x="0" y="25135"/>
                  </a:lnTo>
                  <a:lnTo>
                    <a:pt x="23617" y="0"/>
                  </a:lnTo>
                  <a:close/>
                </a:path>
              </a:pathLst>
            </a:custGeom>
            <a:ln w="8031">
              <a:solidFill>
                <a:srgbClr val="FF0000"/>
              </a:solidFill>
            </a:ln>
          </p:spPr>
          <p:txBody>
            <a:bodyPr wrap="square" lIns="0" tIns="0" rIns="0" bIns="0" rtlCol="0"/>
            <a:lstStyle/>
            <a:p>
              <a:endParaRPr/>
            </a:p>
          </p:txBody>
        </p:sp>
        <p:sp>
          <p:nvSpPr>
            <p:cNvPr id="54" name="object 54"/>
            <p:cNvSpPr/>
            <p:nvPr/>
          </p:nvSpPr>
          <p:spPr>
            <a:xfrm>
              <a:off x="5141253" y="2951895"/>
              <a:ext cx="47625" cy="49530"/>
            </a:xfrm>
            <a:custGeom>
              <a:avLst/>
              <a:gdLst/>
              <a:ahLst/>
              <a:cxnLst/>
              <a:rect l="l" t="t" r="r" b="b"/>
              <a:pathLst>
                <a:path w="47625" h="49530">
                  <a:moveTo>
                    <a:pt x="23630" y="49523"/>
                  </a:moveTo>
                  <a:lnTo>
                    <a:pt x="0" y="25135"/>
                  </a:lnTo>
                  <a:lnTo>
                    <a:pt x="23630" y="0"/>
                  </a:lnTo>
                  <a:lnTo>
                    <a:pt x="47248" y="25135"/>
                  </a:lnTo>
                  <a:lnTo>
                    <a:pt x="23630" y="49523"/>
                  </a:lnTo>
                  <a:close/>
                </a:path>
              </a:pathLst>
            </a:custGeom>
            <a:solidFill>
              <a:srgbClr val="FF0000"/>
            </a:solidFill>
          </p:spPr>
          <p:txBody>
            <a:bodyPr wrap="square" lIns="0" tIns="0" rIns="0" bIns="0" rtlCol="0"/>
            <a:lstStyle/>
            <a:p>
              <a:endParaRPr/>
            </a:p>
          </p:txBody>
        </p:sp>
        <p:sp>
          <p:nvSpPr>
            <p:cNvPr id="55" name="object 55"/>
            <p:cNvSpPr/>
            <p:nvPr/>
          </p:nvSpPr>
          <p:spPr>
            <a:xfrm>
              <a:off x="5141253" y="2951895"/>
              <a:ext cx="47625" cy="49530"/>
            </a:xfrm>
            <a:custGeom>
              <a:avLst/>
              <a:gdLst/>
              <a:ahLst/>
              <a:cxnLst/>
              <a:rect l="l" t="t" r="r" b="b"/>
              <a:pathLst>
                <a:path w="47625" h="49530">
                  <a:moveTo>
                    <a:pt x="23630" y="0"/>
                  </a:moveTo>
                  <a:lnTo>
                    <a:pt x="47248" y="25135"/>
                  </a:lnTo>
                  <a:lnTo>
                    <a:pt x="23630" y="49523"/>
                  </a:lnTo>
                  <a:lnTo>
                    <a:pt x="0" y="25135"/>
                  </a:lnTo>
                  <a:lnTo>
                    <a:pt x="23630" y="0"/>
                  </a:lnTo>
                  <a:close/>
                </a:path>
              </a:pathLst>
            </a:custGeom>
            <a:ln w="8031">
              <a:solidFill>
                <a:srgbClr val="FF0000"/>
              </a:solidFill>
            </a:ln>
          </p:spPr>
          <p:txBody>
            <a:bodyPr wrap="square" lIns="0" tIns="0" rIns="0" bIns="0" rtlCol="0"/>
            <a:lstStyle/>
            <a:p>
              <a:endParaRPr/>
            </a:p>
          </p:txBody>
        </p:sp>
        <p:sp>
          <p:nvSpPr>
            <p:cNvPr id="56" name="object 56"/>
            <p:cNvSpPr/>
            <p:nvPr/>
          </p:nvSpPr>
          <p:spPr>
            <a:xfrm>
              <a:off x="5297474" y="2968651"/>
              <a:ext cx="46990" cy="49530"/>
            </a:xfrm>
            <a:custGeom>
              <a:avLst/>
              <a:gdLst/>
              <a:ahLst/>
              <a:cxnLst/>
              <a:rect l="l" t="t" r="r" b="b"/>
              <a:pathLst>
                <a:path w="46989" h="49530">
                  <a:moveTo>
                    <a:pt x="23617" y="49523"/>
                  </a:moveTo>
                  <a:lnTo>
                    <a:pt x="0" y="25148"/>
                  </a:lnTo>
                  <a:lnTo>
                    <a:pt x="23617" y="0"/>
                  </a:lnTo>
                  <a:lnTo>
                    <a:pt x="46472" y="25148"/>
                  </a:lnTo>
                  <a:lnTo>
                    <a:pt x="23617" y="49523"/>
                  </a:lnTo>
                  <a:close/>
                </a:path>
              </a:pathLst>
            </a:custGeom>
            <a:solidFill>
              <a:srgbClr val="FF0000"/>
            </a:solidFill>
          </p:spPr>
          <p:txBody>
            <a:bodyPr wrap="square" lIns="0" tIns="0" rIns="0" bIns="0" rtlCol="0"/>
            <a:lstStyle/>
            <a:p>
              <a:endParaRPr/>
            </a:p>
          </p:txBody>
        </p:sp>
        <p:sp>
          <p:nvSpPr>
            <p:cNvPr id="57" name="object 57"/>
            <p:cNvSpPr/>
            <p:nvPr/>
          </p:nvSpPr>
          <p:spPr>
            <a:xfrm>
              <a:off x="5297474" y="2968651"/>
              <a:ext cx="46990" cy="49530"/>
            </a:xfrm>
            <a:custGeom>
              <a:avLst/>
              <a:gdLst/>
              <a:ahLst/>
              <a:cxnLst/>
              <a:rect l="l" t="t" r="r" b="b"/>
              <a:pathLst>
                <a:path w="46989" h="49530">
                  <a:moveTo>
                    <a:pt x="23617" y="0"/>
                  </a:moveTo>
                  <a:lnTo>
                    <a:pt x="46472" y="25148"/>
                  </a:lnTo>
                  <a:lnTo>
                    <a:pt x="23617" y="49523"/>
                  </a:lnTo>
                  <a:lnTo>
                    <a:pt x="0" y="25148"/>
                  </a:lnTo>
                  <a:lnTo>
                    <a:pt x="23617" y="0"/>
                  </a:lnTo>
                  <a:close/>
                </a:path>
              </a:pathLst>
            </a:custGeom>
            <a:ln w="8027">
              <a:solidFill>
                <a:srgbClr val="FF0000"/>
              </a:solidFill>
            </a:ln>
          </p:spPr>
          <p:txBody>
            <a:bodyPr wrap="square" lIns="0" tIns="0" rIns="0" bIns="0" rtlCol="0"/>
            <a:lstStyle/>
            <a:p>
              <a:endParaRPr/>
            </a:p>
          </p:txBody>
        </p:sp>
        <p:sp>
          <p:nvSpPr>
            <p:cNvPr id="58" name="object 58"/>
            <p:cNvSpPr/>
            <p:nvPr/>
          </p:nvSpPr>
          <p:spPr>
            <a:xfrm>
              <a:off x="5453683" y="2985421"/>
              <a:ext cx="46990" cy="49530"/>
            </a:xfrm>
            <a:custGeom>
              <a:avLst/>
              <a:gdLst/>
              <a:ahLst/>
              <a:cxnLst/>
              <a:rect l="l" t="t" r="r" b="b"/>
              <a:pathLst>
                <a:path w="46989" h="49530">
                  <a:moveTo>
                    <a:pt x="22854" y="49523"/>
                  </a:moveTo>
                  <a:lnTo>
                    <a:pt x="0" y="24375"/>
                  </a:lnTo>
                  <a:lnTo>
                    <a:pt x="22854" y="0"/>
                  </a:lnTo>
                  <a:lnTo>
                    <a:pt x="46484" y="24375"/>
                  </a:lnTo>
                  <a:lnTo>
                    <a:pt x="22854" y="49523"/>
                  </a:lnTo>
                  <a:close/>
                </a:path>
              </a:pathLst>
            </a:custGeom>
            <a:solidFill>
              <a:srgbClr val="FF0000"/>
            </a:solidFill>
          </p:spPr>
          <p:txBody>
            <a:bodyPr wrap="square" lIns="0" tIns="0" rIns="0" bIns="0" rtlCol="0"/>
            <a:lstStyle/>
            <a:p>
              <a:endParaRPr/>
            </a:p>
          </p:txBody>
        </p:sp>
        <p:sp>
          <p:nvSpPr>
            <p:cNvPr id="59" name="object 59"/>
            <p:cNvSpPr/>
            <p:nvPr/>
          </p:nvSpPr>
          <p:spPr>
            <a:xfrm>
              <a:off x="5453683" y="2985421"/>
              <a:ext cx="46990" cy="49530"/>
            </a:xfrm>
            <a:custGeom>
              <a:avLst/>
              <a:gdLst/>
              <a:ahLst/>
              <a:cxnLst/>
              <a:rect l="l" t="t" r="r" b="b"/>
              <a:pathLst>
                <a:path w="46989" h="49530">
                  <a:moveTo>
                    <a:pt x="22854" y="0"/>
                  </a:moveTo>
                  <a:lnTo>
                    <a:pt x="46484" y="24375"/>
                  </a:lnTo>
                  <a:lnTo>
                    <a:pt x="22854" y="49523"/>
                  </a:lnTo>
                  <a:lnTo>
                    <a:pt x="0" y="24375"/>
                  </a:lnTo>
                  <a:lnTo>
                    <a:pt x="22854" y="0"/>
                  </a:lnTo>
                  <a:close/>
                </a:path>
              </a:pathLst>
            </a:custGeom>
            <a:ln w="8027">
              <a:solidFill>
                <a:srgbClr val="FF0000"/>
              </a:solidFill>
            </a:ln>
          </p:spPr>
          <p:txBody>
            <a:bodyPr wrap="square" lIns="0" tIns="0" rIns="0" bIns="0" rtlCol="0"/>
            <a:lstStyle/>
            <a:p>
              <a:endParaRPr/>
            </a:p>
          </p:txBody>
        </p:sp>
        <p:sp>
          <p:nvSpPr>
            <p:cNvPr id="60" name="object 60"/>
            <p:cNvSpPr/>
            <p:nvPr/>
          </p:nvSpPr>
          <p:spPr>
            <a:xfrm>
              <a:off x="5609892" y="2985421"/>
              <a:ext cx="46990" cy="49530"/>
            </a:xfrm>
            <a:custGeom>
              <a:avLst/>
              <a:gdLst/>
              <a:ahLst/>
              <a:cxnLst/>
              <a:rect l="l" t="t" r="r" b="b"/>
              <a:pathLst>
                <a:path w="46989" h="49530">
                  <a:moveTo>
                    <a:pt x="22854" y="49523"/>
                  </a:moveTo>
                  <a:lnTo>
                    <a:pt x="0" y="24375"/>
                  </a:lnTo>
                  <a:lnTo>
                    <a:pt x="22854" y="0"/>
                  </a:lnTo>
                  <a:lnTo>
                    <a:pt x="46484" y="24375"/>
                  </a:lnTo>
                  <a:lnTo>
                    <a:pt x="22854" y="49523"/>
                  </a:lnTo>
                  <a:close/>
                </a:path>
              </a:pathLst>
            </a:custGeom>
            <a:solidFill>
              <a:srgbClr val="FF0000"/>
            </a:solidFill>
          </p:spPr>
          <p:txBody>
            <a:bodyPr wrap="square" lIns="0" tIns="0" rIns="0" bIns="0" rtlCol="0"/>
            <a:lstStyle/>
            <a:p>
              <a:endParaRPr/>
            </a:p>
          </p:txBody>
        </p:sp>
        <p:sp>
          <p:nvSpPr>
            <p:cNvPr id="61" name="object 61"/>
            <p:cNvSpPr/>
            <p:nvPr/>
          </p:nvSpPr>
          <p:spPr>
            <a:xfrm>
              <a:off x="5609892" y="2985421"/>
              <a:ext cx="46990" cy="49530"/>
            </a:xfrm>
            <a:custGeom>
              <a:avLst/>
              <a:gdLst/>
              <a:ahLst/>
              <a:cxnLst/>
              <a:rect l="l" t="t" r="r" b="b"/>
              <a:pathLst>
                <a:path w="46989" h="49530">
                  <a:moveTo>
                    <a:pt x="22854" y="0"/>
                  </a:moveTo>
                  <a:lnTo>
                    <a:pt x="46484" y="24375"/>
                  </a:lnTo>
                  <a:lnTo>
                    <a:pt x="22854" y="49523"/>
                  </a:lnTo>
                  <a:lnTo>
                    <a:pt x="0" y="24375"/>
                  </a:lnTo>
                  <a:lnTo>
                    <a:pt x="22854" y="0"/>
                  </a:lnTo>
                  <a:close/>
                </a:path>
              </a:pathLst>
            </a:custGeom>
            <a:ln w="8027">
              <a:solidFill>
                <a:srgbClr val="FF0000"/>
              </a:solidFill>
            </a:ln>
          </p:spPr>
          <p:txBody>
            <a:bodyPr wrap="square" lIns="0" tIns="0" rIns="0" bIns="0" rtlCol="0"/>
            <a:lstStyle/>
            <a:p>
              <a:endParaRPr/>
            </a:p>
          </p:txBody>
        </p:sp>
        <p:sp>
          <p:nvSpPr>
            <p:cNvPr id="62" name="object 62"/>
            <p:cNvSpPr/>
            <p:nvPr/>
          </p:nvSpPr>
          <p:spPr>
            <a:xfrm>
              <a:off x="5765337" y="2985421"/>
              <a:ext cx="47625" cy="49530"/>
            </a:xfrm>
            <a:custGeom>
              <a:avLst/>
              <a:gdLst/>
              <a:ahLst/>
              <a:cxnLst/>
              <a:rect l="l" t="t" r="r" b="b"/>
              <a:pathLst>
                <a:path w="47625" h="49530">
                  <a:moveTo>
                    <a:pt x="23630" y="49523"/>
                  </a:moveTo>
                  <a:lnTo>
                    <a:pt x="0" y="24375"/>
                  </a:lnTo>
                  <a:lnTo>
                    <a:pt x="23630" y="0"/>
                  </a:lnTo>
                  <a:lnTo>
                    <a:pt x="47248" y="24375"/>
                  </a:lnTo>
                  <a:lnTo>
                    <a:pt x="23630" y="49523"/>
                  </a:lnTo>
                  <a:close/>
                </a:path>
              </a:pathLst>
            </a:custGeom>
            <a:solidFill>
              <a:srgbClr val="FF0000"/>
            </a:solidFill>
          </p:spPr>
          <p:txBody>
            <a:bodyPr wrap="square" lIns="0" tIns="0" rIns="0" bIns="0" rtlCol="0"/>
            <a:lstStyle/>
            <a:p>
              <a:endParaRPr/>
            </a:p>
          </p:txBody>
        </p:sp>
        <p:sp>
          <p:nvSpPr>
            <p:cNvPr id="63" name="object 63"/>
            <p:cNvSpPr/>
            <p:nvPr/>
          </p:nvSpPr>
          <p:spPr>
            <a:xfrm>
              <a:off x="5765337" y="2985421"/>
              <a:ext cx="47625" cy="49530"/>
            </a:xfrm>
            <a:custGeom>
              <a:avLst/>
              <a:gdLst/>
              <a:ahLst/>
              <a:cxnLst/>
              <a:rect l="l" t="t" r="r" b="b"/>
              <a:pathLst>
                <a:path w="47625" h="49530">
                  <a:moveTo>
                    <a:pt x="23630" y="0"/>
                  </a:moveTo>
                  <a:lnTo>
                    <a:pt x="47248" y="24375"/>
                  </a:lnTo>
                  <a:lnTo>
                    <a:pt x="23630" y="49523"/>
                  </a:lnTo>
                  <a:lnTo>
                    <a:pt x="0" y="24375"/>
                  </a:lnTo>
                  <a:lnTo>
                    <a:pt x="23630" y="0"/>
                  </a:lnTo>
                  <a:close/>
                </a:path>
              </a:pathLst>
            </a:custGeom>
            <a:ln w="8031">
              <a:solidFill>
                <a:srgbClr val="FF0000"/>
              </a:solidFill>
            </a:ln>
          </p:spPr>
          <p:txBody>
            <a:bodyPr wrap="square" lIns="0" tIns="0" rIns="0" bIns="0" rtlCol="0"/>
            <a:lstStyle/>
            <a:p>
              <a:endParaRPr/>
            </a:p>
          </p:txBody>
        </p:sp>
        <p:sp>
          <p:nvSpPr>
            <p:cNvPr id="64" name="object 64"/>
            <p:cNvSpPr/>
            <p:nvPr/>
          </p:nvSpPr>
          <p:spPr>
            <a:xfrm>
              <a:off x="5921558" y="2985421"/>
              <a:ext cx="47625" cy="49530"/>
            </a:xfrm>
            <a:custGeom>
              <a:avLst/>
              <a:gdLst/>
              <a:ahLst/>
              <a:cxnLst/>
              <a:rect l="l" t="t" r="r" b="b"/>
              <a:pathLst>
                <a:path w="47625" h="49530">
                  <a:moveTo>
                    <a:pt x="23617" y="49523"/>
                  </a:moveTo>
                  <a:lnTo>
                    <a:pt x="0" y="24375"/>
                  </a:lnTo>
                  <a:lnTo>
                    <a:pt x="23617" y="0"/>
                  </a:lnTo>
                  <a:lnTo>
                    <a:pt x="47235" y="24375"/>
                  </a:lnTo>
                  <a:lnTo>
                    <a:pt x="23617" y="49523"/>
                  </a:lnTo>
                  <a:close/>
                </a:path>
              </a:pathLst>
            </a:custGeom>
            <a:solidFill>
              <a:srgbClr val="FF0000"/>
            </a:solidFill>
          </p:spPr>
          <p:txBody>
            <a:bodyPr wrap="square" lIns="0" tIns="0" rIns="0" bIns="0" rtlCol="0"/>
            <a:lstStyle/>
            <a:p>
              <a:endParaRPr/>
            </a:p>
          </p:txBody>
        </p:sp>
        <p:sp>
          <p:nvSpPr>
            <p:cNvPr id="65" name="object 65"/>
            <p:cNvSpPr/>
            <p:nvPr/>
          </p:nvSpPr>
          <p:spPr>
            <a:xfrm>
              <a:off x="5921558" y="2985421"/>
              <a:ext cx="47625" cy="49530"/>
            </a:xfrm>
            <a:custGeom>
              <a:avLst/>
              <a:gdLst/>
              <a:ahLst/>
              <a:cxnLst/>
              <a:rect l="l" t="t" r="r" b="b"/>
              <a:pathLst>
                <a:path w="47625" h="49530">
                  <a:moveTo>
                    <a:pt x="23617" y="0"/>
                  </a:moveTo>
                  <a:lnTo>
                    <a:pt x="47235" y="24375"/>
                  </a:lnTo>
                  <a:lnTo>
                    <a:pt x="23617" y="49523"/>
                  </a:lnTo>
                  <a:lnTo>
                    <a:pt x="0" y="24375"/>
                  </a:lnTo>
                  <a:lnTo>
                    <a:pt x="23617" y="0"/>
                  </a:lnTo>
                  <a:close/>
                </a:path>
              </a:pathLst>
            </a:custGeom>
            <a:ln w="8031">
              <a:solidFill>
                <a:srgbClr val="FF0000"/>
              </a:solidFill>
            </a:ln>
          </p:spPr>
          <p:txBody>
            <a:bodyPr wrap="square" lIns="0" tIns="0" rIns="0" bIns="0" rtlCol="0"/>
            <a:lstStyle/>
            <a:p>
              <a:endParaRPr/>
            </a:p>
          </p:txBody>
        </p:sp>
        <p:sp>
          <p:nvSpPr>
            <p:cNvPr id="66" name="object 66"/>
            <p:cNvSpPr/>
            <p:nvPr/>
          </p:nvSpPr>
          <p:spPr>
            <a:xfrm>
              <a:off x="6077766" y="2985421"/>
              <a:ext cx="46990" cy="49530"/>
            </a:xfrm>
            <a:custGeom>
              <a:avLst/>
              <a:gdLst/>
              <a:ahLst/>
              <a:cxnLst/>
              <a:rect l="l" t="t" r="r" b="b"/>
              <a:pathLst>
                <a:path w="46989" h="49530">
                  <a:moveTo>
                    <a:pt x="23617" y="49523"/>
                  </a:moveTo>
                  <a:lnTo>
                    <a:pt x="0" y="24375"/>
                  </a:lnTo>
                  <a:lnTo>
                    <a:pt x="23617" y="0"/>
                  </a:lnTo>
                  <a:lnTo>
                    <a:pt x="46484" y="24375"/>
                  </a:lnTo>
                  <a:lnTo>
                    <a:pt x="23617" y="49523"/>
                  </a:lnTo>
                  <a:close/>
                </a:path>
              </a:pathLst>
            </a:custGeom>
            <a:solidFill>
              <a:srgbClr val="FF0000"/>
            </a:solidFill>
          </p:spPr>
          <p:txBody>
            <a:bodyPr wrap="square" lIns="0" tIns="0" rIns="0" bIns="0" rtlCol="0"/>
            <a:lstStyle/>
            <a:p>
              <a:endParaRPr/>
            </a:p>
          </p:txBody>
        </p:sp>
        <p:sp>
          <p:nvSpPr>
            <p:cNvPr id="67" name="object 67"/>
            <p:cNvSpPr/>
            <p:nvPr/>
          </p:nvSpPr>
          <p:spPr>
            <a:xfrm>
              <a:off x="6077766" y="2985421"/>
              <a:ext cx="46990" cy="49530"/>
            </a:xfrm>
            <a:custGeom>
              <a:avLst/>
              <a:gdLst/>
              <a:ahLst/>
              <a:cxnLst/>
              <a:rect l="l" t="t" r="r" b="b"/>
              <a:pathLst>
                <a:path w="46989" h="49530">
                  <a:moveTo>
                    <a:pt x="23617" y="0"/>
                  </a:moveTo>
                  <a:lnTo>
                    <a:pt x="46484" y="24375"/>
                  </a:lnTo>
                  <a:lnTo>
                    <a:pt x="23617" y="49523"/>
                  </a:lnTo>
                  <a:lnTo>
                    <a:pt x="0" y="24375"/>
                  </a:lnTo>
                  <a:lnTo>
                    <a:pt x="23617" y="0"/>
                  </a:lnTo>
                  <a:close/>
                </a:path>
              </a:pathLst>
            </a:custGeom>
            <a:ln w="8027">
              <a:solidFill>
                <a:srgbClr val="FF0000"/>
              </a:solidFill>
            </a:ln>
          </p:spPr>
          <p:txBody>
            <a:bodyPr wrap="square" lIns="0" tIns="0" rIns="0" bIns="0" rtlCol="0"/>
            <a:lstStyle/>
            <a:p>
              <a:endParaRPr/>
            </a:p>
          </p:txBody>
        </p:sp>
        <p:sp>
          <p:nvSpPr>
            <p:cNvPr id="68" name="object 68"/>
            <p:cNvSpPr/>
            <p:nvPr/>
          </p:nvSpPr>
          <p:spPr>
            <a:xfrm>
              <a:off x="6241589" y="3009797"/>
              <a:ext cx="47625" cy="50800"/>
            </a:xfrm>
            <a:custGeom>
              <a:avLst/>
              <a:gdLst/>
              <a:ahLst/>
              <a:cxnLst/>
              <a:rect l="l" t="t" r="r" b="b"/>
              <a:pathLst>
                <a:path w="47625" h="50800">
                  <a:moveTo>
                    <a:pt x="23630" y="50296"/>
                  </a:moveTo>
                  <a:lnTo>
                    <a:pt x="0" y="25148"/>
                  </a:lnTo>
                  <a:lnTo>
                    <a:pt x="23630" y="0"/>
                  </a:lnTo>
                  <a:lnTo>
                    <a:pt x="47248" y="25148"/>
                  </a:lnTo>
                  <a:lnTo>
                    <a:pt x="23630" y="50296"/>
                  </a:lnTo>
                  <a:close/>
                </a:path>
              </a:pathLst>
            </a:custGeom>
            <a:solidFill>
              <a:srgbClr val="FF0000"/>
            </a:solidFill>
          </p:spPr>
          <p:txBody>
            <a:bodyPr wrap="square" lIns="0" tIns="0" rIns="0" bIns="0" rtlCol="0"/>
            <a:lstStyle/>
            <a:p>
              <a:endParaRPr/>
            </a:p>
          </p:txBody>
        </p:sp>
        <p:sp>
          <p:nvSpPr>
            <p:cNvPr id="69" name="object 69"/>
            <p:cNvSpPr/>
            <p:nvPr/>
          </p:nvSpPr>
          <p:spPr>
            <a:xfrm>
              <a:off x="6241589" y="3009797"/>
              <a:ext cx="47625" cy="50800"/>
            </a:xfrm>
            <a:custGeom>
              <a:avLst/>
              <a:gdLst/>
              <a:ahLst/>
              <a:cxnLst/>
              <a:rect l="l" t="t" r="r" b="b"/>
              <a:pathLst>
                <a:path w="47625" h="50800">
                  <a:moveTo>
                    <a:pt x="23630" y="0"/>
                  </a:moveTo>
                  <a:lnTo>
                    <a:pt x="47248" y="25148"/>
                  </a:lnTo>
                  <a:lnTo>
                    <a:pt x="23630" y="50296"/>
                  </a:lnTo>
                  <a:lnTo>
                    <a:pt x="0" y="25148"/>
                  </a:lnTo>
                  <a:lnTo>
                    <a:pt x="23630" y="0"/>
                  </a:lnTo>
                  <a:close/>
                </a:path>
              </a:pathLst>
            </a:custGeom>
            <a:ln w="8027">
              <a:solidFill>
                <a:srgbClr val="FF0000"/>
              </a:solidFill>
            </a:ln>
          </p:spPr>
          <p:txBody>
            <a:bodyPr wrap="square" lIns="0" tIns="0" rIns="0" bIns="0" rtlCol="0"/>
            <a:lstStyle/>
            <a:p>
              <a:endParaRPr/>
            </a:p>
          </p:txBody>
        </p:sp>
        <p:sp>
          <p:nvSpPr>
            <p:cNvPr id="70" name="object 70"/>
            <p:cNvSpPr/>
            <p:nvPr/>
          </p:nvSpPr>
          <p:spPr>
            <a:xfrm>
              <a:off x="6397810" y="3009797"/>
              <a:ext cx="46990" cy="50800"/>
            </a:xfrm>
            <a:custGeom>
              <a:avLst/>
              <a:gdLst/>
              <a:ahLst/>
              <a:cxnLst/>
              <a:rect l="l" t="t" r="r" b="b"/>
              <a:pathLst>
                <a:path w="46989" h="50800">
                  <a:moveTo>
                    <a:pt x="23617" y="50296"/>
                  </a:moveTo>
                  <a:lnTo>
                    <a:pt x="0" y="25148"/>
                  </a:lnTo>
                  <a:lnTo>
                    <a:pt x="23617" y="0"/>
                  </a:lnTo>
                  <a:lnTo>
                    <a:pt x="46472" y="25148"/>
                  </a:lnTo>
                  <a:lnTo>
                    <a:pt x="23617" y="50296"/>
                  </a:lnTo>
                  <a:close/>
                </a:path>
              </a:pathLst>
            </a:custGeom>
            <a:solidFill>
              <a:srgbClr val="FF0000"/>
            </a:solidFill>
          </p:spPr>
          <p:txBody>
            <a:bodyPr wrap="square" lIns="0" tIns="0" rIns="0" bIns="0" rtlCol="0"/>
            <a:lstStyle/>
            <a:p>
              <a:endParaRPr/>
            </a:p>
          </p:txBody>
        </p:sp>
        <p:sp>
          <p:nvSpPr>
            <p:cNvPr id="71" name="object 71"/>
            <p:cNvSpPr/>
            <p:nvPr/>
          </p:nvSpPr>
          <p:spPr>
            <a:xfrm>
              <a:off x="6397810" y="3009797"/>
              <a:ext cx="46990" cy="50800"/>
            </a:xfrm>
            <a:custGeom>
              <a:avLst/>
              <a:gdLst/>
              <a:ahLst/>
              <a:cxnLst/>
              <a:rect l="l" t="t" r="r" b="b"/>
              <a:pathLst>
                <a:path w="46989" h="50800">
                  <a:moveTo>
                    <a:pt x="23617" y="0"/>
                  </a:moveTo>
                  <a:lnTo>
                    <a:pt x="46472" y="25148"/>
                  </a:lnTo>
                  <a:lnTo>
                    <a:pt x="23617" y="50296"/>
                  </a:lnTo>
                  <a:lnTo>
                    <a:pt x="0" y="25148"/>
                  </a:lnTo>
                  <a:lnTo>
                    <a:pt x="23617" y="0"/>
                  </a:lnTo>
                  <a:close/>
                </a:path>
              </a:pathLst>
            </a:custGeom>
            <a:ln w="8023">
              <a:solidFill>
                <a:srgbClr val="FF0000"/>
              </a:solidFill>
            </a:ln>
          </p:spPr>
          <p:txBody>
            <a:bodyPr wrap="square" lIns="0" tIns="0" rIns="0" bIns="0" rtlCol="0"/>
            <a:lstStyle/>
            <a:p>
              <a:endParaRPr/>
            </a:p>
          </p:txBody>
        </p:sp>
        <p:sp>
          <p:nvSpPr>
            <p:cNvPr id="72" name="object 72"/>
            <p:cNvSpPr/>
            <p:nvPr/>
          </p:nvSpPr>
          <p:spPr>
            <a:xfrm>
              <a:off x="6554019" y="3009797"/>
              <a:ext cx="46990" cy="50800"/>
            </a:xfrm>
            <a:custGeom>
              <a:avLst/>
              <a:gdLst/>
              <a:ahLst/>
              <a:cxnLst/>
              <a:rect l="l" t="t" r="r" b="b"/>
              <a:pathLst>
                <a:path w="46990" h="50800">
                  <a:moveTo>
                    <a:pt x="22854" y="50296"/>
                  </a:moveTo>
                  <a:lnTo>
                    <a:pt x="0" y="25148"/>
                  </a:lnTo>
                  <a:lnTo>
                    <a:pt x="22854" y="0"/>
                  </a:lnTo>
                  <a:lnTo>
                    <a:pt x="46484" y="25148"/>
                  </a:lnTo>
                  <a:lnTo>
                    <a:pt x="22854" y="50296"/>
                  </a:lnTo>
                  <a:close/>
                </a:path>
              </a:pathLst>
            </a:custGeom>
            <a:solidFill>
              <a:srgbClr val="FF0000"/>
            </a:solidFill>
          </p:spPr>
          <p:txBody>
            <a:bodyPr wrap="square" lIns="0" tIns="0" rIns="0" bIns="0" rtlCol="0"/>
            <a:lstStyle/>
            <a:p>
              <a:endParaRPr/>
            </a:p>
          </p:txBody>
        </p:sp>
        <p:sp>
          <p:nvSpPr>
            <p:cNvPr id="73" name="object 73"/>
            <p:cNvSpPr/>
            <p:nvPr/>
          </p:nvSpPr>
          <p:spPr>
            <a:xfrm>
              <a:off x="6554019" y="3009797"/>
              <a:ext cx="46990" cy="50800"/>
            </a:xfrm>
            <a:custGeom>
              <a:avLst/>
              <a:gdLst/>
              <a:ahLst/>
              <a:cxnLst/>
              <a:rect l="l" t="t" r="r" b="b"/>
              <a:pathLst>
                <a:path w="46990" h="50800">
                  <a:moveTo>
                    <a:pt x="22854" y="0"/>
                  </a:moveTo>
                  <a:lnTo>
                    <a:pt x="46484" y="25148"/>
                  </a:lnTo>
                  <a:lnTo>
                    <a:pt x="22854" y="50296"/>
                  </a:lnTo>
                  <a:lnTo>
                    <a:pt x="0" y="25148"/>
                  </a:lnTo>
                  <a:lnTo>
                    <a:pt x="22854" y="0"/>
                  </a:lnTo>
                  <a:close/>
                </a:path>
              </a:pathLst>
            </a:custGeom>
            <a:ln w="8023">
              <a:solidFill>
                <a:srgbClr val="FF0000"/>
              </a:solidFill>
            </a:ln>
          </p:spPr>
          <p:txBody>
            <a:bodyPr wrap="square" lIns="0" tIns="0" rIns="0" bIns="0" rtlCol="0"/>
            <a:lstStyle/>
            <a:p>
              <a:endParaRPr/>
            </a:p>
          </p:txBody>
        </p:sp>
        <p:sp>
          <p:nvSpPr>
            <p:cNvPr id="74" name="object 74"/>
            <p:cNvSpPr/>
            <p:nvPr/>
          </p:nvSpPr>
          <p:spPr>
            <a:xfrm>
              <a:off x="6710227" y="3009797"/>
              <a:ext cx="46990" cy="50800"/>
            </a:xfrm>
            <a:custGeom>
              <a:avLst/>
              <a:gdLst/>
              <a:ahLst/>
              <a:cxnLst/>
              <a:rect l="l" t="t" r="r" b="b"/>
              <a:pathLst>
                <a:path w="46990" h="50800">
                  <a:moveTo>
                    <a:pt x="22866" y="50296"/>
                  </a:moveTo>
                  <a:lnTo>
                    <a:pt x="0" y="25148"/>
                  </a:lnTo>
                  <a:lnTo>
                    <a:pt x="22866" y="0"/>
                  </a:lnTo>
                  <a:lnTo>
                    <a:pt x="46484" y="25148"/>
                  </a:lnTo>
                  <a:lnTo>
                    <a:pt x="22866" y="50296"/>
                  </a:lnTo>
                  <a:close/>
                </a:path>
              </a:pathLst>
            </a:custGeom>
            <a:solidFill>
              <a:srgbClr val="FF0000"/>
            </a:solidFill>
          </p:spPr>
          <p:txBody>
            <a:bodyPr wrap="square" lIns="0" tIns="0" rIns="0" bIns="0" rtlCol="0"/>
            <a:lstStyle/>
            <a:p>
              <a:endParaRPr/>
            </a:p>
          </p:txBody>
        </p:sp>
        <p:sp>
          <p:nvSpPr>
            <p:cNvPr id="75" name="object 75"/>
            <p:cNvSpPr/>
            <p:nvPr/>
          </p:nvSpPr>
          <p:spPr>
            <a:xfrm>
              <a:off x="6710227" y="3009797"/>
              <a:ext cx="46990" cy="50800"/>
            </a:xfrm>
            <a:custGeom>
              <a:avLst/>
              <a:gdLst/>
              <a:ahLst/>
              <a:cxnLst/>
              <a:rect l="l" t="t" r="r" b="b"/>
              <a:pathLst>
                <a:path w="46990" h="50800">
                  <a:moveTo>
                    <a:pt x="22866" y="0"/>
                  </a:moveTo>
                  <a:lnTo>
                    <a:pt x="46484" y="25148"/>
                  </a:lnTo>
                  <a:lnTo>
                    <a:pt x="22866" y="50296"/>
                  </a:lnTo>
                  <a:lnTo>
                    <a:pt x="0" y="25148"/>
                  </a:lnTo>
                  <a:lnTo>
                    <a:pt x="22866" y="0"/>
                  </a:lnTo>
                  <a:close/>
                </a:path>
              </a:pathLst>
            </a:custGeom>
            <a:ln w="8023">
              <a:solidFill>
                <a:srgbClr val="FF0000"/>
              </a:solidFill>
            </a:ln>
          </p:spPr>
          <p:txBody>
            <a:bodyPr wrap="square" lIns="0" tIns="0" rIns="0" bIns="0" rtlCol="0"/>
            <a:lstStyle/>
            <a:p>
              <a:endParaRPr/>
            </a:p>
          </p:txBody>
        </p:sp>
        <p:sp>
          <p:nvSpPr>
            <p:cNvPr id="76" name="object 76"/>
            <p:cNvSpPr/>
            <p:nvPr/>
          </p:nvSpPr>
          <p:spPr>
            <a:xfrm>
              <a:off x="6865672" y="3009797"/>
              <a:ext cx="47625" cy="50800"/>
            </a:xfrm>
            <a:custGeom>
              <a:avLst/>
              <a:gdLst/>
              <a:ahLst/>
              <a:cxnLst/>
              <a:rect l="l" t="t" r="r" b="b"/>
              <a:pathLst>
                <a:path w="47625" h="50800">
                  <a:moveTo>
                    <a:pt x="23630" y="50296"/>
                  </a:moveTo>
                  <a:lnTo>
                    <a:pt x="0" y="25148"/>
                  </a:lnTo>
                  <a:lnTo>
                    <a:pt x="23630" y="0"/>
                  </a:lnTo>
                  <a:lnTo>
                    <a:pt x="47248" y="25148"/>
                  </a:lnTo>
                  <a:lnTo>
                    <a:pt x="23630" y="50296"/>
                  </a:lnTo>
                  <a:close/>
                </a:path>
              </a:pathLst>
            </a:custGeom>
            <a:solidFill>
              <a:srgbClr val="FF0000"/>
            </a:solidFill>
          </p:spPr>
          <p:txBody>
            <a:bodyPr wrap="square" lIns="0" tIns="0" rIns="0" bIns="0" rtlCol="0"/>
            <a:lstStyle/>
            <a:p>
              <a:endParaRPr/>
            </a:p>
          </p:txBody>
        </p:sp>
        <p:sp>
          <p:nvSpPr>
            <p:cNvPr id="77" name="object 77"/>
            <p:cNvSpPr/>
            <p:nvPr/>
          </p:nvSpPr>
          <p:spPr>
            <a:xfrm>
              <a:off x="6865672" y="3009797"/>
              <a:ext cx="47625" cy="50800"/>
            </a:xfrm>
            <a:custGeom>
              <a:avLst/>
              <a:gdLst/>
              <a:ahLst/>
              <a:cxnLst/>
              <a:rect l="l" t="t" r="r" b="b"/>
              <a:pathLst>
                <a:path w="47625" h="50800">
                  <a:moveTo>
                    <a:pt x="23630" y="0"/>
                  </a:moveTo>
                  <a:lnTo>
                    <a:pt x="47248" y="25148"/>
                  </a:lnTo>
                  <a:lnTo>
                    <a:pt x="23630" y="50296"/>
                  </a:lnTo>
                  <a:lnTo>
                    <a:pt x="0" y="25148"/>
                  </a:lnTo>
                  <a:lnTo>
                    <a:pt x="23630" y="0"/>
                  </a:lnTo>
                  <a:close/>
                </a:path>
              </a:pathLst>
            </a:custGeom>
            <a:ln w="8027">
              <a:solidFill>
                <a:srgbClr val="FF0000"/>
              </a:solidFill>
            </a:ln>
          </p:spPr>
          <p:txBody>
            <a:bodyPr wrap="square" lIns="0" tIns="0" rIns="0" bIns="0" rtlCol="0"/>
            <a:lstStyle/>
            <a:p>
              <a:endParaRPr/>
            </a:p>
          </p:txBody>
        </p:sp>
        <p:sp>
          <p:nvSpPr>
            <p:cNvPr id="78" name="object 78"/>
            <p:cNvSpPr/>
            <p:nvPr/>
          </p:nvSpPr>
          <p:spPr>
            <a:xfrm>
              <a:off x="7021893" y="3026567"/>
              <a:ext cx="47625" cy="49530"/>
            </a:xfrm>
            <a:custGeom>
              <a:avLst/>
              <a:gdLst/>
              <a:ahLst/>
              <a:cxnLst/>
              <a:rect l="l" t="t" r="r" b="b"/>
              <a:pathLst>
                <a:path w="47625" h="49530">
                  <a:moveTo>
                    <a:pt x="23617" y="49523"/>
                  </a:moveTo>
                  <a:lnTo>
                    <a:pt x="0" y="25135"/>
                  </a:lnTo>
                  <a:lnTo>
                    <a:pt x="23617" y="0"/>
                  </a:lnTo>
                  <a:lnTo>
                    <a:pt x="47235" y="25135"/>
                  </a:lnTo>
                  <a:lnTo>
                    <a:pt x="23617" y="49523"/>
                  </a:lnTo>
                  <a:close/>
                </a:path>
              </a:pathLst>
            </a:custGeom>
            <a:solidFill>
              <a:srgbClr val="FF0000"/>
            </a:solidFill>
          </p:spPr>
          <p:txBody>
            <a:bodyPr wrap="square" lIns="0" tIns="0" rIns="0" bIns="0" rtlCol="0"/>
            <a:lstStyle/>
            <a:p>
              <a:endParaRPr/>
            </a:p>
          </p:txBody>
        </p:sp>
        <p:sp>
          <p:nvSpPr>
            <p:cNvPr id="79" name="object 79"/>
            <p:cNvSpPr/>
            <p:nvPr/>
          </p:nvSpPr>
          <p:spPr>
            <a:xfrm>
              <a:off x="7021893" y="3026567"/>
              <a:ext cx="47625" cy="49530"/>
            </a:xfrm>
            <a:custGeom>
              <a:avLst/>
              <a:gdLst/>
              <a:ahLst/>
              <a:cxnLst/>
              <a:rect l="l" t="t" r="r" b="b"/>
              <a:pathLst>
                <a:path w="47625" h="49530">
                  <a:moveTo>
                    <a:pt x="23617" y="0"/>
                  </a:moveTo>
                  <a:lnTo>
                    <a:pt x="47235" y="25135"/>
                  </a:lnTo>
                  <a:lnTo>
                    <a:pt x="23617" y="49523"/>
                  </a:lnTo>
                  <a:lnTo>
                    <a:pt x="0" y="25135"/>
                  </a:lnTo>
                  <a:lnTo>
                    <a:pt x="23617" y="0"/>
                  </a:lnTo>
                  <a:close/>
                </a:path>
              </a:pathLst>
            </a:custGeom>
            <a:ln w="8031">
              <a:solidFill>
                <a:srgbClr val="FF0000"/>
              </a:solidFill>
            </a:ln>
          </p:spPr>
          <p:txBody>
            <a:bodyPr wrap="square" lIns="0" tIns="0" rIns="0" bIns="0" rtlCol="0"/>
            <a:lstStyle/>
            <a:p>
              <a:endParaRPr/>
            </a:p>
          </p:txBody>
        </p:sp>
        <p:sp>
          <p:nvSpPr>
            <p:cNvPr id="80" name="object 80"/>
            <p:cNvSpPr/>
            <p:nvPr/>
          </p:nvSpPr>
          <p:spPr>
            <a:xfrm>
              <a:off x="7178102" y="3051702"/>
              <a:ext cx="46990" cy="50165"/>
            </a:xfrm>
            <a:custGeom>
              <a:avLst/>
              <a:gdLst/>
              <a:ahLst/>
              <a:cxnLst/>
              <a:rect l="l" t="t" r="r" b="b"/>
              <a:pathLst>
                <a:path w="46990" h="50164">
                  <a:moveTo>
                    <a:pt x="23617" y="49536"/>
                  </a:moveTo>
                  <a:lnTo>
                    <a:pt x="0" y="24388"/>
                  </a:lnTo>
                  <a:lnTo>
                    <a:pt x="23617" y="0"/>
                  </a:lnTo>
                  <a:lnTo>
                    <a:pt x="46484" y="24388"/>
                  </a:lnTo>
                  <a:lnTo>
                    <a:pt x="23617" y="49536"/>
                  </a:lnTo>
                  <a:close/>
                </a:path>
              </a:pathLst>
            </a:custGeom>
            <a:solidFill>
              <a:srgbClr val="FF0000"/>
            </a:solidFill>
          </p:spPr>
          <p:txBody>
            <a:bodyPr wrap="square" lIns="0" tIns="0" rIns="0" bIns="0" rtlCol="0"/>
            <a:lstStyle/>
            <a:p>
              <a:endParaRPr/>
            </a:p>
          </p:txBody>
        </p:sp>
        <p:sp>
          <p:nvSpPr>
            <p:cNvPr id="81" name="object 81"/>
            <p:cNvSpPr/>
            <p:nvPr/>
          </p:nvSpPr>
          <p:spPr>
            <a:xfrm>
              <a:off x="7178102" y="3051702"/>
              <a:ext cx="46990" cy="50165"/>
            </a:xfrm>
            <a:custGeom>
              <a:avLst/>
              <a:gdLst/>
              <a:ahLst/>
              <a:cxnLst/>
              <a:rect l="l" t="t" r="r" b="b"/>
              <a:pathLst>
                <a:path w="46990" h="50164">
                  <a:moveTo>
                    <a:pt x="23617" y="0"/>
                  </a:moveTo>
                  <a:lnTo>
                    <a:pt x="46484" y="24388"/>
                  </a:lnTo>
                  <a:lnTo>
                    <a:pt x="23617" y="49536"/>
                  </a:lnTo>
                  <a:lnTo>
                    <a:pt x="0" y="24388"/>
                  </a:lnTo>
                  <a:lnTo>
                    <a:pt x="23617" y="0"/>
                  </a:lnTo>
                  <a:close/>
                </a:path>
              </a:pathLst>
            </a:custGeom>
            <a:ln w="8027">
              <a:solidFill>
                <a:srgbClr val="FF0000"/>
              </a:solidFill>
            </a:ln>
          </p:spPr>
          <p:txBody>
            <a:bodyPr wrap="square" lIns="0" tIns="0" rIns="0" bIns="0" rtlCol="0"/>
            <a:lstStyle/>
            <a:p>
              <a:endParaRPr/>
            </a:p>
          </p:txBody>
        </p:sp>
        <p:sp>
          <p:nvSpPr>
            <p:cNvPr id="82" name="object 82"/>
            <p:cNvSpPr/>
            <p:nvPr/>
          </p:nvSpPr>
          <p:spPr>
            <a:xfrm>
              <a:off x="7334311" y="3067712"/>
              <a:ext cx="46990" cy="50800"/>
            </a:xfrm>
            <a:custGeom>
              <a:avLst/>
              <a:gdLst/>
              <a:ahLst/>
              <a:cxnLst/>
              <a:rect l="l" t="t" r="r" b="b"/>
              <a:pathLst>
                <a:path w="46990" h="50800">
                  <a:moveTo>
                    <a:pt x="23617" y="50283"/>
                  </a:moveTo>
                  <a:lnTo>
                    <a:pt x="0" y="25148"/>
                  </a:lnTo>
                  <a:lnTo>
                    <a:pt x="23617" y="0"/>
                  </a:lnTo>
                  <a:lnTo>
                    <a:pt x="46484" y="25148"/>
                  </a:lnTo>
                  <a:lnTo>
                    <a:pt x="23617" y="50283"/>
                  </a:lnTo>
                  <a:close/>
                </a:path>
              </a:pathLst>
            </a:custGeom>
            <a:solidFill>
              <a:srgbClr val="FF0000"/>
            </a:solidFill>
          </p:spPr>
          <p:txBody>
            <a:bodyPr wrap="square" lIns="0" tIns="0" rIns="0" bIns="0" rtlCol="0"/>
            <a:lstStyle/>
            <a:p>
              <a:endParaRPr/>
            </a:p>
          </p:txBody>
        </p:sp>
        <p:sp>
          <p:nvSpPr>
            <p:cNvPr id="83" name="object 83"/>
            <p:cNvSpPr/>
            <p:nvPr/>
          </p:nvSpPr>
          <p:spPr>
            <a:xfrm>
              <a:off x="7334311" y="3067712"/>
              <a:ext cx="46990" cy="50800"/>
            </a:xfrm>
            <a:custGeom>
              <a:avLst/>
              <a:gdLst/>
              <a:ahLst/>
              <a:cxnLst/>
              <a:rect l="l" t="t" r="r" b="b"/>
              <a:pathLst>
                <a:path w="46990" h="50800">
                  <a:moveTo>
                    <a:pt x="23617" y="0"/>
                  </a:moveTo>
                  <a:lnTo>
                    <a:pt x="46484" y="25148"/>
                  </a:lnTo>
                  <a:lnTo>
                    <a:pt x="23617" y="50283"/>
                  </a:lnTo>
                  <a:lnTo>
                    <a:pt x="0" y="25148"/>
                  </a:lnTo>
                  <a:lnTo>
                    <a:pt x="23617" y="0"/>
                  </a:lnTo>
                  <a:close/>
                </a:path>
              </a:pathLst>
            </a:custGeom>
            <a:ln w="8023">
              <a:solidFill>
                <a:srgbClr val="FF0000"/>
              </a:solidFill>
            </a:ln>
          </p:spPr>
          <p:txBody>
            <a:bodyPr wrap="square" lIns="0" tIns="0" rIns="0" bIns="0" rtlCol="0"/>
            <a:lstStyle/>
            <a:p>
              <a:endParaRPr/>
            </a:p>
          </p:txBody>
        </p:sp>
        <p:sp>
          <p:nvSpPr>
            <p:cNvPr id="84" name="object 84"/>
            <p:cNvSpPr/>
            <p:nvPr/>
          </p:nvSpPr>
          <p:spPr>
            <a:xfrm>
              <a:off x="7490519" y="5000085"/>
              <a:ext cx="46990" cy="49530"/>
            </a:xfrm>
            <a:custGeom>
              <a:avLst/>
              <a:gdLst/>
              <a:ahLst/>
              <a:cxnLst/>
              <a:rect l="l" t="t" r="r" b="b"/>
              <a:pathLst>
                <a:path w="46990" h="49529">
                  <a:moveTo>
                    <a:pt x="22866" y="49523"/>
                  </a:moveTo>
                  <a:lnTo>
                    <a:pt x="0" y="24388"/>
                  </a:lnTo>
                  <a:lnTo>
                    <a:pt x="22866" y="0"/>
                  </a:lnTo>
                  <a:lnTo>
                    <a:pt x="46484" y="24388"/>
                  </a:lnTo>
                  <a:lnTo>
                    <a:pt x="22866" y="49523"/>
                  </a:lnTo>
                  <a:close/>
                </a:path>
              </a:pathLst>
            </a:custGeom>
            <a:solidFill>
              <a:srgbClr val="FF0000"/>
            </a:solidFill>
          </p:spPr>
          <p:txBody>
            <a:bodyPr wrap="square" lIns="0" tIns="0" rIns="0" bIns="0" rtlCol="0"/>
            <a:lstStyle/>
            <a:p>
              <a:endParaRPr/>
            </a:p>
          </p:txBody>
        </p:sp>
        <p:sp>
          <p:nvSpPr>
            <p:cNvPr id="85" name="object 85"/>
            <p:cNvSpPr/>
            <p:nvPr/>
          </p:nvSpPr>
          <p:spPr>
            <a:xfrm>
              <a:off x="7490519" y="5000085"/>
              <a:ext cx="46990" cy="49530"/>
            </a:xfrm>
            <a:custGeom>
              <a:avLst/>
              <a:gdLst/>
              <a:ahLst/>
              <a:cxnLst/>
              <a:rect l="l" t="t" r="r" b="b"/>
              <a:pathLst>
                <a:path w="46990" h="49529">
                  <a:moveTo>
                    <a:pt x="22866" y="0"/>
                  </a:moveTo>
                  <a:lnTo>
                    <a:pt x="46484" y="24388"/>
                  </a:lnTo>
                  <a:lnTo>
                    <a:pt x="22866" y="49523"/>
                  </a:lnTo>
                  <a:lnTo>
                    <a:pt x="0" y="24388"/>
                  </a:lnTo>
                  <a:lnTo>
                    <a:pt x="22866" y="0"/>
                  </a:lnTo>
                  <a:close/>
                </a:path>
              </a:pathLst>
            </a:custGeom>
            <a:ln w="8027">
              <a:solidFill>
                <a:srgbClr val="FF0000"/>
              </a:solidFill>
            </a:ln>
          </p:spPr>
          <p:txBody>
            <a:bodyPr wrap="square" lIns="0" tIns="0" rIns="0" bIns="0" rtlCol="0"/>
            <a:lstStyle/>
            <a:p>
              <a:endParaRPr/>
            </a:p>
          </p:txBody>
        </p:sp>
        <p:sp>
          <p:nvSpPr>
            <p:cNvPr id="86" name="object 86"/>
            <p:cNvSpPr/>
            <p:nvPr/>
          </p:nvSpPr>
          <p:spPr>
            <a:xfrm>
              <a:off x="4985042" y="2951898"/>
              <a:ext cx="1295400" cy="2089785"/>
            </a:xfrm>
            <a:custGeom>
              <a:avLst/>
              <a:gdLst/>
              <a:ahLst/>
              <a:cxnLst/>
              <a:rect l="l" t="t" r="r" b="b"/>
              <a:pathLst>
                <a:path w="1295400" h="2089785">
                  <a:moveTo>
                    <a:pt x="39624" y="0"/>
                  </a:moveTo>
                  <a:lnTo>
                    <a:pt x="0" y="0"/>
                  </a:lnTo>
                  <a:lnTo>
                    <a:pt x="0" y="41910"/>
                  </a:lnTo>
                  <a:lnTo>
                    <a:pt x="39624" y="41910"/>
                  </a:lnTo>
                  <a:lnTo>
                    <a:pt x="39624" y="0"/>
                  </a:lnTo>
                  <a:close/>
                </a:path>
                <a:path w="1295400" h="2089785">
                  <a:moveTo>
                    <a:pt x="195059" y="0"/>
                  </a:moveTo>
                  <a:lnTo>
                    <a:pt x="156210" y="0"/>
                  </a:lnTo>
                  <a:lnTo>
                    <a:pt x="156210" y="41910"/>
                  </a:lnTo>
                  <a:lnTo>
                    <a:pt x="195059" y="41910"/>
                  </a:lnTo>
                  <a:lnTo>
                    <a:pt x="195059" y="0"/>
                  </a:lnTo>
                  <a:close/>
                </a:path>
                <a:path w="1295400" h="2089785">
                  <a:moveTo>
                    <a:pt x="351282" y="16764"/>
                  </a:moveTo>
                  <a:lnTo>
                    <a:pt x="312420" y="16764"/>
                  </a:lnTo>
                  <a:lnTo>
                    <a:pt x="312420" y="57899"/>
                  </a:lnTo>
                  <a:lnTo>
                    <a:pt x="351282" y="57899"/>
                  </a:lnTo>
                  <a:lnTo>
                    <a:pt x="351282" y="16764"/>
                  </a:lnTo>
                  <a:close/>
                </a:path>
                <a:path w="1295400" h="2089785">
                  <a:moveTo>
                    <a:pt x="507492" y="33528"/>
                  </a:moveTo>
                  <a:lnTo>
                    <a:pt x="468630" y="33528"/>
                  </a:lnTo>
                  <a:lnTo>
                    <a:pt x="468630" y="74676"/>
                  </a:lnTo>
                  <a:lnTo>
                    <a:pt x="507492" y="74676"/>
                  </a:lnTo>
                  <a:lnTo>
                    <a:pt x="507492" y="33528"/>
                  </a:lnTo>
                  <a:close/>
                </a:path>
                <a:path w="1295400" h="2089785">
                  <a:moveTo>
                    <a:pt x="663702" y="33528"/>
                  </a:moveTo>
                  <a:lnTo>
                    <a:pt x="624840" y="33528"/>
                  </a:lnTo>
                  <a:lnTo>
                    <a:pt x="624840" y="74676"/>
                  </a:lnTo>
                  <a:lnTo>
                    <a:pt x="663702" y="74676"/>
                  </a:lnTo>
                  <a:lnTo>
                    <a:pt x="663702" y="33528"/>
                  </a:lnTo>
                  <a:close/>
                </a:path>
                <a:path w="1295400" h="2089785">
                  <a:moveTo>
                    <a:pt x="819912" y="33528"/>
                  </a:moveTo>
                  <a:lnTo>
                    <a:pt x="780288" y="33528"/>
                  </a:lnTo>
                  <a:lnTo>
                    <a:pt x="780288" y="74676"/>
                  </a:lnTo>
                  <a:lnTo>
                    <a:pt x="819912" y="74676"/>
                  </a:lnTo>
                  <a:lnTo>
                    <a:pt x="819912" y="33528"/>
                  </a:lnTo>
                  <a:close/>
                </a:path>
                <a:path w="1295400" h="2089785">
                  <a:moveTo>
                    <a:pt x="975372" y="33528"/>
                  </a:moveTo>
                  <a:lnTo>
                    <a:pt x="936510" y="33528"/>
                  </a:lnTo>
                  <a:lnTo>
                    <a:pt x="936510" y="74676"/>
                  </a:lnTo>
                  <a:lnTo>
                    <a:pt x="975372" y="74676"/>
                  </a:lnTo>
                  <a:lnTo>
                    <a:pt x="975372" y="33528"/>
                  </a:lnTo>
                  <a:close/>
                </a:path>
                <a:path w="1295400" h="2089785">
                  <a:moveTo>
                    <a:pt x="1131582" y="74676"/>
                  </a:moveTo>
                  <a:lnTo>
                    <a:pt x="1092720" y="74676"/>
                  </a:lnTo>
                  <a:lnTo>
                    <a:pt x="1092720" y="115824"/>
                  </a:lnTo>
                  <a:lnTo>
                    <a:pt x="1131582" y="115824"/>
                  </a:lnTo>
                  <a:lnTo>
                    <a:pt x="1131582" y="74676"/>
                  </a:lnTo>
                  <a:close/>
                </a:path>
                <a:path w="1295400" h="2089785">
                  <a:moveTo>
                    <a:pt x="1295400" y="2048192"/>
                  </a:moveTo>
                  <a:lnTo>
                    <a:pt x="1256538" y="2048192"/>
                  </a:lnTo>
                  <a:lnTo>
                    <a:pt x="1256538" y="2089340"/>
                  </a:lnTo>
                  <a:lnTo>
                    <a:pt x="1295400" y="2089340"/>
                  </a:lnTo>
                  <a:lnTo>
                    <a:pt x="1295400" y="2048192"/>
                  </a:lnTo>
                  <a:close/>
                </a:path>
              </a:pathLst>
            </a:custGeom>
            <a:solidFill>
              <a:srgbClr val="FFFF00"/>
            </a:solidFill>
          </p:spPr>
          <p:txBody>
            <a:bodyPr wrap="square" lIns="0" tIns="0" rIns="0" bIns="0" rtlCol="0"/>
            <a:lstStyle/>
            <a:p>
              <a:endParaRPr/>
            </a:p>
          </p:txBody>
        </p:sp>
      </p:grpSp>
      <p:sp>
        <p:nvSpPr>
          <p:cNvPr id="87" name="object 87"/>
          <p:cNvSpPr txBox="1"/>
          <p:nvPr/>
        </p:nvSpPr>
        <p:spPr>
          <a:xfrm>
            <a:off x="4611623" y="2480310"/>
            <a:ext cx="3808095" cy="3126105"/>
          </a:xfrm>
          <a:prstGeom prst="rect">
            <a:avLst/>
          </a:prstGeom>
        </p:spPr>
        <p:txBody>
          <a:bodyPr vert="horz" wrap="square" lIns="0" tIns="0" rIns="0" bIns="0" rtlCol="0">
            <a:spAutoFit/>
          </a:bodyPr>
          <a:lstStyle/>
          <a:p>
            <a:pPr>
              <a:lnSpc>
                <a:spcPct val="100000"/>
              </a:lnSpc>
            </a:pPr>
            <a:endParaRPr sz="1700">
              <a:latin typeface="DejaVu Serif"/>
              <a:cs typeface="DejaVu Serif"/>
            </a:endParaRPr>
          </a:p>
          <a:p>
            <a:pPr>
              <a:lnSpc>
                <a:spcPct val="100000"/>
              </a:lnSpc>
            </a:pPr>
            <a:endParaRPr sz="1700">
              <a:latin typeface="DejaVu Serif"/>
              <a:cs typeface="DejaVu Serif"/>
            </a:endParaRPr>
          </a:p>
          <a:p>
            <a:pPr>
              <a:lnSpc>
                <a:spcPct val="100000"/>
              </a:lnSpc>
            </a:pPr>
            <a:endParaRPr sz="1700">
              <a:latin typeface="DejaVu Serif"/>
              <a:cs typeface="DejaVu Serif"/>
            </a:endParaRPr>
          </a:p>
          <a:p>
            <a:pPr>
              <a:lnSpc>
                <a:spcPct val="100000"/>
              </a:lnSpc>
            </a:pPr>
            <a:endParaRPr sz="1700">
              <a:latin typeface="DejaVu Serif"/>
              <a:cs typeface="DejaVu Serif"/>
            </a:endParaRPr>
          </a:p>
          <a:p>
            <a:pPr>
              <a:lnSpc>
                <a:spcPct val="100000"/>
              </a:lnSpc>
            </a:pPr>
            <a:endParaRPr sz="1700">
              <a:latin typeface="DejaVu Serif"/>
              <a:cs typeface="DejaVu Serif"/>
            </a:endParaRPr>
          </a:p>
          <a:p>
            <a:pPr>
              <a:lnSpc>
                <a:spcPct val="100000"/>
              </a:lnSpc>
            </a:pPr>
            <a:endParaRPr sz="1700">
              <a:latin typeface="DejaVu Serif"/>
              <a:cs typeface="DejaVu Serif"/>
            </a:endParaRPr>
          </a:p>
          <a:p>
            <a:pPr>
              <a:lnSpc>
                <a:spcPct val="100000"/>
              </a:lnSpc>
            </a:pPr>
            <a:endParaRPr sz="1700">
              <a:latin typeface="DejaVu Serif"/>
              <a:cs typeface="DejaVu Serif"/>
            </a:endParaRPr>
          </a:p>
          <a:p>
            <a:pPr>
              <a:lnSpc>
                <a:spcPct val="100000"/>
              </a:lnSpc>
            </a:pPr>
            <a:endParaRPr sz="1700">
              <a:latin typeface="DejaVu Serif"/>
              <a:cs typeface="DejaVu Serif"/>
            </a:endParaRPr>
          </a:p>
          <a:p>
            <a:pPr>
              <a:lnSpc>
                <a:spcPct val="100000"/>
              </a:lnSpc>
            </a:pPr>
            <a:endParaRPr sz="1700">
              <a:latin typeface="DejaVu Serif"/>
              <a:cs typeface="DejaVu Serif"/>
            </a:endParaRPr>
          </a:p>
          <a:p>
            <a:pPr>
              <a:lnSpc>
                <a:spcPct val="100000"/>
              </a:lnSpc>
              <a:spcBef>
                <a:spcPts val="45"/>
              </a:spcBef>
            </a:pPr>
            <a:endParaRPr sz="2150">
              <a:latin typeface="DejaVu Serif"/>
              <a:cs typeface="DejaVu Serif"/>
            </a:endParaRPr>
          </a:p>
          <a:p>
            <a:pPr marR="611505" algn="ctr">
              <a:lnSpc>
                <a:spcPct val="100000"/>
              </a:lnSpc>
              <a:spcBef>
                <a:spcPts val="5"/>
              </a:spcBef>
            </a:pPr>
            <a:r>
              <a:rPr sz="1550" b="1" spc="-45" dirty="0">
                <a:solidFill>
                  <a:srgbClr val="FFFFFF"/>
                </a:solidFill>
                <a:latin typeface="Nimbus Sans L"/>
                <a:cs typeface="Nimbus Sans L"/>
              </a:rPr>
              <a:t>PSI</a:t>
            </a:r>
            <a:endParaRPr sz="1550">
              <a:latin typeface="Nimbus Sans L"/>
              <a:cs typeface="Nimbus Sans L"/>
            </a:endParaRPr>
          </a:p>
        </p:txBody>
      </p:sp>
      <p:sp>
        <p:nvSpPr>
          <p:cNvPr id="88" name="object 88"/>
          <p:cNvSpPr txBox="1"/>
          <p:nvPr/>
        </p:nvSpPr>
        <p:spPr>
          <a:xfrm>
            <a:off x="4765497" y="3637403"/>
            <a:ext cx="248285" cy="471805"/>
          </a:xfrm>
          <a:prstGeom prst="rect">
            <a:avLst/>
          </a:prstGeom>
        </p:spPr>
        <p:txBody>
          <a:bodyPr vert="vert270" wrap="square" lIns="0" tIns="0" rIns="0" bIns="0" rtlCol="0">
            <a:spAutoFit/>
          </a:bodyPr>
          <a:lstStyle/>
          <a:p>
            <a:pPr marL="12700">
              <a:lnSpc>
                <a:spcPts val="1830"/>
              </a:lnSpc>
            </a:pPr>
            <a:r>
              <a:rPr sz="1550" b="1" spc="95" dirty="0">
                <a:solidFill>
                  <a:srgbClr val="FFFFFF"/>
                </a:solidFill>
                <a:latin typeface="Nimbus Sans L"/>
                <a:cs typeface="Nimbus Sans L"/>
              </a:rPr>
              <a:t>G</a:t>
            </a:r>
            <a:r>
              <a:rPr sz="1550" b="1" spc="60" dirty="0">
                <a:solidFill>
                  <a:srgbClr val="FFFFFF"/>
                </a:solidFill>
                <a:latin typeface="Nimbus Sans L"/>
                <a:cs typeface="Nimbus Sans L"/>
              </a:rPr>
              <a:t>P</a:t>
            </a:r>
            <a:r>
              <a:rPr sz="1550" b="1" dirty="0">
                <a:solidFill>
                  <a:srgbClr val="FFFFFF"/>
                </a:solidFill>
                <a:latin typeface="Nimbus Sans L"/>
                <a:cs typeface="Nimbus Sans L"/>
              </a:rPr>
              <a:t>M</a:t>
            </a:r>
            <a:endParaRPr sz="1550">
              <a:latin typeface="Nimbus Sans L"/>
              <a:cs typeface="Nimbus Sans L"/>
            </a:endParaRPr>
          </a:p>
        </p:txBody>
      </p:sp>
      <p:pic>
        <p:nvPicPr>
          <p:cNvPr id="91" name="Picture 9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6096000"/>
            <a:ext cx="1371599" cy="72967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872"/>
    </mc:Choice>
    <mc:Fallback>
      <p:transition spd="slow" advTm="32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bject 39"/>
          <p:cNvSpPr txBox="1">
            <a:spLocks noGrp="1"/>
          </p:cNvSpPr>
          <p:nvPr>
            <p:ph type="title"/>
          </p:nvPr>
        </p:nvSpPr>
        <p:spPr>
          <a:xfrm>
            <a:off x="612000" y="318465"/>
            <a:ext cx="7920000" cy="443070"/>
          </a:xfrm>
          <a:prstGeom prst="rect">
            <a:avLst/>
          </a:prstGeom>
        </p:spPr>
        <p:txBody>
          <a:bodyPr vert="horz" wrap="square" lIns="0" tIns="12065" rIns="0" bIns="0" rtlCol="0">
            <a:spAutoFit/>
          </a:bodyPr>
          <a:lstStyle/>
          <a:p>
            <a:pPr marL="12700" marR="5080">
              <a:lnSpc>
                <a:spcPct val="100000"/>
              </a:lnSpc>
              <a:spcBef>
                <a:spcPts val="95"/>
              </a:spcBef>
            </a:pPr>
            <a:r>
              <a:rPr dirty="0">
                <a:latin typeface="Calibri" panose="020F0502020204030204" pitchFamily="34" charset="0"/>
                <a:cs typeface="Calibri" panose="020F0502020204030204" pitchFamily="34" charset="0"/>
              </a:rPr>
              <a:t>Remote Compensator</a:t>
            </a:r>
          </a:p>
        </p:txBody>
      </p:sp>
      <p:sp>
        <p:nvSpPr>
          <p:cNvPr id="43" name="object 43"/>
          <p:cNvSpPr txBox="1"/>
          <p:nvPr/>
        </p:nvSpPr>
        <p:spPr>
          <a:xfrm>
            <a:off x="5029200" y="1905000"/>
            <a:ext cx="3716401" cy="3595856"/>
          </a:xfrm>
          <a:prstGeom prst="rect">
            <a:avLst/>
          </a:prstGeom>
        </p:spPr>
        <p:txBody>
          <a:bodyPr vert="horz" wrap="square" lIns="0" tIns="12700" rIns="0" bIns="0" rtlCol="0">
            <a:spAutoFit/>
          </a:bodyPr>
          <a:lstStyle/>
          <a:p>
            <a:pPr marL="342900" marR="5080" lvl="1" indent="-342900" defTabSz="457189">
              <a:lnSpc>
                <a:spcPct val="80000"/>
              </a:lnSpc>
              <a:spcBef>
                <a:spcPct val="20000"/>
              </a:spcBef>
              <a:buClr>
                <a:schemeClr val="accent6"/>
              </a:buClr>
              <a:buSzPct val="77777"/>
              <a:buFont typeface="Arial" panose="020B0604020202020204" pitchFamily="34" charset="0"/>
              <a:buChar char="•"/>
              <a:tabLst>
                <a:tab pos="755015" algn="l"/>
                <a:tab pos="755650" algn="l"/>
              </a:tabLst>
            </a:pPr>
            <a:r>
              <a:rPr sz="2200" dirty="0">
                <a:solidFill>
                  <a:schemeClr val="accent5"/>
                </a:solidFill>
              </a:rPr>
              <a:t>Just like a standard  Pressure Compensator,  except the pressure  limiter adjustment is  done with an external  relief valve.</a:t>
            </a:r>
            <a:endParaRPr lang="en-US" sz="2200" dirty="0">
              <a:solidFill>
                <a:schemeClr val="accent5"/>
              </a:solidFill>
            </a:endParaRPr>
          </a:p>
          <a:p>
            <a:pPr marL="342900" marR="5080" lvl="1" indent="-342900" defTabSz="457189">
              <a:lnSpc>
                <a:spcPct val="80000"/>
              </a:lnSpc>
              <a:spcBef>
                <a:spcPct val="20000"/>
              </a:spcBef>
              <a:buClr>
                <a:schemeClr val="accent6"/>
              </a:buClr>
              <a:buSzPct val="77777"/>
              <a:buFont typeface="Arial" panose="020B0604020202020204" pitchFamily="34" charset="0"/>
              <a:buChar char="•"/>
              <a:tabLst>
                <a:tab pos="755015" algn="l"/>
                <a:tab pos="755650" algn="l"/>
              </a:tabLst>
            </a:pPr>
            <a:endParaRPr lang="en-US" sz="2200" dirty="0">
              <a:solidFill>
                <a:schemeClr val="accent5"/>
              </a:solidFill>
            </a:endParaRPr>
          </a:p>
          <a:p>
            <a:pPr marL="342900" marR="5080" lvl="1" indent="-342900" defTabSz="457189">
              <a:lnSpc>
                <a:spcPct val="80000"/>
              </a:lnSpc>
              <a:spcBef>
                <a:spcPct val="20000"/>
              </a:spcBef>
              <a:buClr>
                <a:schemeClr val="accent6"/>
              </a:buClr>
              <a:buSzPct val="77777"/>
              <a:buFont typeface="Arial" panose="020B0604020202020204" pitchFamily="34" charset="0"/>
              <a:buChar char="•"/>
              <a:tabLst>
                <a:tab pos="755015" algn="l"/>
                <a:tab pos="755650" algn="l"/>
              </a:tabLst>
            </a:pPr>
            <a:r>
              <a:rPr lang="en-US" sz="2200" dirty="0">
                <a:solidFill>
                  <a:schemeClr val="accent5"/>
                </a:solidFill>
              </a:rPr>
              <a:t>Pump Pressure is  below setting of  remote relief valve and  below the setting of  the poppet spring in  the control . Pump is at Full Stroke</a:t>
            </a:r>
          </a:p>
          <a:p>
            <a:pPr marL="12700" marR="5080">
              <a:lnSpc>
                <a:spcPct val="100000"/>
              </a:lnSpc>
              <a:spcBef>
                <a:spcPts val="100"/>
              </a:spcBef>
            </a:pPr>
            <a:endParaRPr sz="1200" dirty="0">
              <a:latin typeface="Nimbus Sans L"/>
              <a:cs typeface="Nimbus Sans L"/>
            </a:endParaRPr>
          </a:p>
        </p:txBody>
      </p:sp>
      <p:pic>
        <p:nvPicPr>
          <p:cNvPr id="45" name="Picture 44"/>
          <p:cNvPicPr>
            <a:picLocks noChangeAspect="1"/>
          </p:cNvPicPr>
          <p:nvPr/>
        </p:nvPicPr>
        <p:blipFill rotWithShape="1">
          <a:blip r:embed="rId4"/>
          <a:srcRect r="4348"/>
          <a:stretch/>
        </p:blipFill>
        <p:spPr>
          <a:xfrm>
            <a:off x="838200" y="1312502"/>
            <a:ext cx="4191000" cy="5000625"/>
          </a:xfrm>
          <a:prstGeom prst="rect">
            <a:avLst/>
          </a:prstGeom>
        </p:spPr>
      </p:pic>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6096000"/>
            <a:ext cx="1371599" cy="72967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4078"/>
    </mc:Choice>
    <mc:Fallback>
      <p:transition spd="slow" advTm="84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bject 38"/>
          <p:cNvSpPr txBox="1"/>
          <p:nvPr/>
        </p:nvSpPr>
        <p:spPr>
          <a:xfrm>
            <a:off x="5181600" y="2895600"/>
            <a:ext cx="3202305" cy="2179571"/>
          </a:xfrm>
          <a:prstGeom prst="rect">
            <a:avLst/>
          </a:prstGeom>
        </p:spPr>
        <p:txBody>
          <a:bodyPr vert="horz" wrap="square" lIns="0" tIns="12700" rIns="0" bIns="0" rtlCol="0">
            <a:spAutoFit/>
          </a:bodyPr>
          <a:lstStyle/>
          <a:p>
            <a:pPr marL="342900" marR="5080" lvl="1" indent="-342900" defTabSz="457189">
              <a:lnSpc>
                <a:spcPct val="80000"/>
              </a:lnSpc>
              <a:spcBef>
                <a:spcPct val="20000"/>
              </a:spcBef>
              <a:buClr>
                <a:schemeClr val="accent6"/>
              </a:buClr>
              <a:buSzPct val="77777"/>
              <a:buFont typeface="Arial" panose="020B0604020202020204" pitchFamily="34" charset="0"/>
              <a:buChar char="•"/>
              <a:tabLst>
                <a:tab pos="755015" algn="l"/>
                <a:tab pos="755650" algn="l"/>
              </a:tabLst>
            </a:pPr>
            <a:r>
              <a:rPr sz="2200" dirty="0">
                <a:solidFill>
                  <a:schemeClr val="accent5"/>
                </a:solidFill>
              </a:rPr>
              <a:t>As Pump Pressure  reaches	setting of  remote relief valve, the  pressure in the  differential spring  chamber is limited and  the spool shifts to  destroke the pump.</a:t>
            </a:r>
          </a:p>
        </p:txBody>
      </p:sp>
      <p:sp>
        <p:nvSpPr>
          <p:cNvPr id="39" name="object 39"/>
          <p:cNvSpPr txBox="1">
            <a:spLocks noGrp="1"/>
          </p:cNvSpPr>
          <p:nvPr>
            <p:ph type="title"/>
          </p:nvPr>
        </p:nvSpPr>
        <p:spPr>
          <a:xfrm>
            <a:off x="612000" y="318465"/>
            <a:ext cx="7920000" cy="443070"/>
          </a:xfrm>
          <a:prstGeom prst="rect">
            <a:avLst/>
          </a:prstGeom>
        </p:spPr>
        <p:txBody>
          <a:bodyPr vert="horz" wrap="square" lIns="0" tIns="12065" rIns="0" bIns="0" rtlCol="0">
            <a:spAutoFit/>
          </a:bodyPr>
          <a:lstStyle/>
          <a:p>
            <a:pPr marL="12700" marR="5080">
              <a:spcBef>
                <a:spcPts val="95"/>
              </a:spcBef>
            </a:pPr>
            <a:r>
              <a:rPr dirty="0">
                <a:cs typeface="Calibri" panose="020F0502020204030204" pitchFamily="34" charset="0"/>
              </a:rPr>
              <a:t>Remote Compensator</a:t>
            </a:r>
          </a:p>
        </p:txBody>
      </p:sp>
      <p:pic>
        <p:nvPicPr>
          <p:cNvPr id="44" name="Picture 43"/>
          <p:cNvPicPr>
            <a:picLocks noChangeAspect="1"/>
          </p:cNvPicPr>
          <p:nvPr/>
        </p:nvPicPr>
        <p:blipFill>
          <a:blip r:embed="rId4"/>
          <a:stretch>
            <a:fillRect/>
          </a:stretch>
        </p:blipFill>
        <p:spPr>
          <a:xfrm>
            <a:off x="838200" y="1766060"/>
            <a:ext cx="3962068" cy="4743450"/>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6096000"/>
            <a:ext cx="1371599" cy="72967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588"/>
    </mc:Choice>
    <mc:Fallback>
      <p:transition spd="slow" advTm="26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object 40"/>
          <p:cNvSpPr txBox="1"/>
          <p:nvPr/>
        </p:nvSpPr>
        <p:spPr>
          <a:xfrm>
            <a:off x="423085" y="2438400"/>
            <a:ext cx="4529915" cy="1857945"/>
          </a:xfrm>
          <a:prstGeom prst="rect">
            <a:avLst/>
          </a:prstGeom>
        </p:spPr>
        <p:txBody>
          <a:bodyPr vert="horz" wrap="square" lIns="0" tIns="12700" rIns="0" bIns="0" rtlCol="0">
            <a:spAutoFit/>
          </a:bodyPr>
          <a:lstStyle/>
          <a:p>
            <a:pPr marL="114292" algn="ctr" defTabSz="457200">
              <a:lnSpc>
                <a:spcPct val="90000"/>
              </a:lnSpc>
              <a:spcBef>
                <a:spcPct val="20000"/>
              </a:spcBef>
              <a:buClr>
                <a:schemeClr val="accent6"/>
              </a:buClr>
            </a:pPr>
            <a:r>
              <a:rPr sz="2400" dirty="0">
                <a:solidFill>
                  <a:schemeClr val="bg2"/>
                </a:solidFill>
              </a:rPr>
              <a:t>Load Sense Control</a:t>
            </a:r>
          </a:p>
          <a:p>
            <a:pPr>
              <a:lnSpc>
                <a:spcPct val="100000"/>
              </a:lnSpc>
              <a:spcBef>
                <a:spcPts val="5"/>
              </a:spcBef>
            </a:pPr>
            <a:endParaRPr sz="2350" dirty="0">
              <a:latin typeface="URW Bookman L"/>
              <a:cs typeface="URW Bookman L"/>
            </a:endParaRPr>
          </a:p>
          <a:p>
            <a:pPr marL="342900" marR="5080" lvl="1" indent="-342900" defTabSz="457189">
              <a:lnSpc>
                <a:spcPct val="80000"/>
              </a:lnSpc>
              <a:spcBef>
                <a:spcPct val="20000"/>
              </a:spcBef>
              <a:buClr>
                <a:schemeClr val="accent6"/>
              </a:buClr>
              <a:buSzPct val="77777"/>
              <a:buFont typeface="Arial" panose="020B0604020202020204" pitchFamily="34" charset="0"/>
              <a:buChar char="•"/>
              <a:tabLst>
                <a:tab pos="755015" algn="l"/>
                <a:tab pos="755650" algn="l"/>
              </a:tabLst>
            </a:pPr>
            <a:r>
              <a:rPr sz="2200" dirty="0">
                <a:solidFill>
                  <a:schemeClr val="accent5"/>
                </a:solidFill>
              </a:rPr>
              <a:t>Load Sense control will  match the output flow  to the circuit demand at  a pressure slightly  above the load  pressure.</a:t>
            </a:r>
          </a:p>
        </p:txBody>
      </p:sp>
      <p:sp>
        <p:nvSpPr>
          <p:cNvPr id="41" name="object 41"/>
          <p:cNvSpPr txBox="1">
            <a:spLocks noGrp="1"/>
          </p:cNvSpPr>
          <p:nvPr>
            <p:ph type="title"/>
          </p:nvPr>
        </p:nvSpPr>
        <p:spPr>
          <a:xfrm>
            <a:off x="612000" y="318465"/>
            <a:ext cx="7920000" cy="443070"/>
          </a:xfrm>
          <a:prstGeom prst="rect">
            <a:avLst/>
          </a:prstGeom>
        </p:spPr>
        <p:txBody>
          <a:bodyPr vert="horz" wrap="square" lIns="0" tIns="12065" rIns="0" bIns="0" rtlCol="0">
            <a:spAutoFit/>
          </a:bodyPr>
          <a:lstStyle/>
          <a:p>
            <a:pPr marL="12700" marR="5080">
              <a:lnSpc>
                <a:spcPct val="100000"/>
              </a:lnSpc>
              <a:spcBef>
                <a:spcPts val="95"/>
              </a:spcBef>
            </a:pPr>
            <a:r>
              <a:rPr dirty="0">
                <a:cs typeface="Calibri" panose="020F0502020204030204" pitchFamily="34" charset="0"/>
              </a:rPr>
              <a:t>Piston Pump Controls</a:t>
            </a:r>
          </a:p>
        </p:txBody>
      </p:sp>
      <p:pic>
        <p:nvPicPr>
          <p:cNvPr id="43" name="Picture 42"/>
          <p:cNvPicPr>
            <a:picLocks noChangeAspect="1"/>
          </p:cNvPicPr>
          <p:nvPr/>
        </p:nvPicPr>
        <p:blipFill>
          <a:blip r:embed="rId4"/>
          <a:stretch>
            <a:fillRect/>
          </a:stretch>
        </p:blipFill>
        <p:spPr>
          <a:xfrm>
            <a:off x="5181600" y="2133600"/>
            <a:ext cx="2578883" cy="3193800"/>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6096000"/>
            <a:ext cx="1371599" cy="72967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058"/>
    </mc:Choice>
    <mc:Fallback>
      <p:transition spd="slow" advTm="26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bject 39"/>
          <p:cNvSpPr txBox="1">
            <a:spLocks noGrp="1"/>
          </p:cNvSpPr>
          <p:nvPr>
            <p:ph type="title"/>
          </p:nvPr>
        </p:nvSpPr>
        <p:spPr>
          <a:xfrm>
            <a:off x="612000" y="318465"/>
            <a:ext cx="7920000" cy="443070"/>
          </a:xfrm>
          <a:prstGeom prst="rect">
            <a:avLst/>
          </a:prstGeom>
        </p:spPr>
        <p:txBody>
          <a:bodyPr vert="horz" wrap="square" lIns="0" tIns="12065" rIns="0" bIns="0" rtlCol="0">
            <a:spAutoFit/>
          </a:bodyPr>
          <a:lstStyle/>
          <a:p>
            <a:pPr marL="12700" marR="5080">
              <a:lnSpc>
                <a:spcPct val="100000"/>
              </a:lnSpc>
              <a:spcBef>
                <a:spcPts val="95"/>
              </a:spcBef>
            </a:pPr>
            <a:r>
              <a:rPr dirty="0">
                <a:cs typeface="Calibri" panose="020F0502020204030204" pitchFamily="34" charset="0"/>
              </a:rPr>
              <a:t>Load Sense Control</a:t>
            </a:r>
          </a:p>
        </p:txBody>
      </p:sp>
      <p:pic>
        <p:nvPicPr>
          <p:cNvPr id="44" name="Picture 43"/>
          <p:cNvPicPr>
            <a:picLocks noChangeAspect="1"/>
          </p:cNvPicPr>
          <p:nvPr/>
        </p:nvPicPr>
        <p:blipFill rotWithShape="1">
          <a:blip r:embed="rId4"/>
          <a:srcRect b="6488"/>
          <a:stretch/>
        </p:blipFill>
        <p:spPr>
          <a:xfrm>
            <a:off x="381000" y="2418339"/>
            <a:ext cx="4114800" cy="3677661"/>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6096000"/>
            <a:ext cx="1371599" cy="729672"/>
          </a:xfrm>
          <a:prstGeom prst="rect">
            <a:avLst/>
          </a:prstGeom>
        </p:spPr>
      </p:pic>
      <p:sp>
        <p:nvSpPr>
          <p:cNvPr id="38" name="object 38"/>
          <p:cNvSpPr txBox="1"/>
          <p:nvPr/>
        </p:nvSpPr>
        <p:spPr>
          <a:xfrm>
            <a:off x="4899890" y="2895600"/>
            <a:ext cx="3731640" cy="1785617"/>
          </a:xfrm>
          <a:prstGeom prst="rect">
            <a:avLst/>
          </a:prstGeom>
        </p:spPr>
        <p:txBody>
          <a:bodyPr vert="horz" wrap="square" lIns="0" tIns="12700" rIns="0" bIns="0" rtlCol="0">
            <a:spAutoFit/>
          </a:bodyPr>
          <a:lstStyle/>
          <a:p>
            <a:pPr marL="342900" marR="5080" lvl="1" indent="-342900" defTabSz="457189">
              <a:lnSpc>
                <a:spcPct val="80000"/>
              </a:lnSpc>
              <a:spcBef>
                <a:spcPct val="20000"/>
              </a:spcBef>
              <a:buClr>
                <a:schemeClr val="accent6"/>
              </a:buClr>
              <a:buSzPct val="77777"/>
              <a:buFont typeface="Arial" panose="020B0604020202020204" pitchFamily="34" charset="0"/>
              <a:buChar char="•"/>
              <a:tabLst>
                <a:tab pos="755015" algn="l"/>
                <a:tab pos="755650" algn="l"/>
              </a:tabLst>
            </a:pPr>
            <a:r>
              <a:rPr dirty="0">
                <a:solidFill>
                  <a:schemeClr val="accent5"/>
                </a:solidFill>
              </a:rPr>
              <a:t>A load sense  compensator will  react to increases in  the load by  increasing output  pressure.	This is  done by sensing the  pressure drop across  an external orifice  and adjusting  displacement to  maintain a constant  pressure drop across  the orifice.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99539986"/>
      </p:ext>
    </p:extLst>
  </p:cSld>
  <p:clrMapOvr>
    <a:masterClrMapping/>
  </p:clrMapOvr>
  <mc:AlternateContent xmlns:mc="http://schemas.openxmlformats.org/markup-compatibility/2006">
    <mc:Choice xmlns:p14="http://schemas.microsoft.com/office/powerpoint/2010/main" Requires="p14">
      <p:transition spd="slow" p14:dur="2000" advTm="62574"/>
    </mc:Choice>
    <mc:Fallback>
      <p:transition spd="slow" advTm="62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bject 38"/>
          <p:cNvSpPr txBox="1"/>
          <p:nvPr/>
        </p:nvSpPr>
        <p:spPr>
          <a:xfrm>
            <a:off x="5045364" y="1828800"/>
            <a:ext cx="3950715" cy="3029034"/>
          </a:xfrm>
          <a:prstGeom prst="rect">
            <a:avLst/>
          </a:prstGeom>
        </p:spPr>
        <p:txBody>
          <a:bodyPr vert="horz" wrap="square" lIns="0" tIns="12700" rIns="0" bIns="0" rtlCol="0">
            <a:spAutoFit/>
          </a:bodyPr>
          <a:lstStyle/>
          <a:p>
            <a:pPr marL="342900" marR="5080" lvl="1" indent="-342900" defTabSz="457189">
              <a:lnSpc>
                <a:spcPct val="80000"/>
              </a:lnSpc>
              <a:spcBef>
                <a:spcPct val="20000"/>
              </a:spcBef>
              <a:buClr>
                <a:schemeClr val="accent6"/>
              </a:buClr>
              <a:buSzPct val="77777"/>
              <a:buFont typeface="Arial" panose="020B0604020202020204" pitchFamily="34" charset="0"/>
              <a:buChar char="•"/>
              <a:tabLst>
                <a:tab pos="755015" algn="l"/>
                <a:tab pos="755650" algn="l"/>
              </a:tabLst>
            </a:pPr>
            <a:r>
              <a:rPr sz="2000" dirty="0">
                <a:solidFill>
                  <a:schemeClr val="accent5"/>
                </a:solidFill>
              </a:rPr>
              <a:t>In this view the  variable orifice is  wide open and it is  not restricting the  pump flow. Pump  outlet pressure and  load pressure are  equal. Since the  pressure is equal on  both sides of the  spool, the differential  spring keeps the  spool to the left.</a:t>
            </a:r>
          </a:p>
          <a:p>
            <a:pPr marL="342900" marR="5080" lvl="1" indent="-342900" defTabSz="457189">
              <a:lnSpc>
                <a:spcPct val="80000"/>
              </a:lnSpc>
              <a:spcBef>
                <a:spcPct val="20000"/>
              </a:spcBef>
              <a:buClr>
                <a:schemeClr val="accent6"/>
              </a:buClr>
              <a:buSzPct val="77777"/>
              <a:buFont typeface="Arial" panose="020B0604020202020204" pitchFamily="34" charset="0"/>
              <a:buChar char="•"/>
              <a:tabLst>
                <a:tab pos="755015" algn="l"/>
                <a:tab pos="755650" algn="l"/>
              </a:tabLst>
            </a:pPr>
            <a:r>
              <a:rPr sz="2000" dirty="0">
                <a:solidFill>
                  <a:schemeClr val="accent5"/>
                </a:solidFill>
              </a:rPr>
              <a:t>There is no control  pressure in the  servo piston , so the  pump will stay at full  stroke.</a:t>
            </a:r>
          </a:p>
        </p:txBody>
      </p:sp>
      <p:sp>
        <p:nvSpPr>
          <p:cNvPr id="39" name="object 39"/>
          <p:cNvSpPr txBox="1">
            <a:spLocks noGrp="1"/>
          </p:cNvSpPr>
          <p:nvPr>
            <p:ph type="title"/>
          </p:nvPr>
        </p:nvSpPr>
        <p:spPr>
          <a:xfrm>
            <a:off x="612000" y="318465"/>
            <a:ext cx="7920000" cy="443070"/>
          </a:xfrm>
          <a:prstGeom prst="rect">
            <a:avLst/>
          </a:prstGeom>
        </p:spPr>
        <p:txBody>
          <a:bodyPr vert="horz" wrap="square" lIns="0" tIns="12065" rIns="0" bIns="0" rtlCol="0">
            <a:spAutoFit/>
          </a:bodyPr>
          <a:lstStyle/>
          <a:p>
            <a:pPr marL="12700" marR="5080">
              <a:spcBef>
                <a:spcPts val="95"/>
              </a:spcBef>
            </a:pPr>
            <a:r>
              <a:rPr dirty="0">
                <a:latin typeface="Calibri" panose="020F0502020204030204" pitchFamily="34" charset="0"/>
                <a:cs typeface="Calibri" panose="020F0502020204030204" pitchFamily="34" charset="0"/>
              </a:rPr>
              <a:t>Load Sense Control</a:t>
            </a:r>
          </a:p>
        </p:txBody>
      </p:sp>
      <p:pic>
        <p:nvPicPr>
          <p:cNvPr id="44" name="Picture 43"/>
          <p:cNvPicPr>
            <a:picLocks noChangeAspect="1"/>
          </p:cNvPicPr>
          <p:nvPr/>
        </p:nvPicPr>
        <p:blipFill rotWithShape="1">
          <a:blip r:embed="rId5"/>
          <a:srcRect l="2735" t="4687" r="8376" b="7812"/>
          <a:stretch/>
        </p:blipFill>
        <p:spPr>
          <a:xfrm>
            <a:off x="381000" y="2415913"/>
            <a:ext cx="4290291" cy="3696251"/>
          </a:xfrm>
          <a:prstGeom prst="rect">
            <a:avLst/>
          </a:prstGeom>
        </p:spPr>
      </p:pic>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6096000"/>
            <a:ext cx="1371599" cy="72967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0058"/>
    </mc:Choice>
    <mc:Fallback>
      <p:transition spd="slow" advTm="50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bject 38"/>
          <p:cNvSpPr txBox="1"/>
          <p:nvPr/>
        </p:nvSpPr>
        <p:spPr>
          <a:xfrm>
            <a:off x="4724400" y="1828800"/>
            <a:ext cx="4354855" cy="3767698"/>
          </a:xfrm>
          <a:prstGeom prst="rect">
            <a:avLst/>
          </a:prstGeom>
        </p:spPr>
        <p:txBody>
          <a:bodyPr vert="horz" wrap="square" lIns="0" tIns="12700" rIns="0" bIns="0" rtlCol="0">
            <a:spAutoFit/>
          </a:bodyPr>
          <a:lstStyle/>
          <a:p>
            <a:pPr marL="342900" marR="5080" lvl="1" indent="-342900" defTabSz="457189">
              <a:lnSpc>
                <a:spcPct val="80000"/>
              </a:lnSpc>
              <a:spcBef>
                <a:spcPct val="20000"/>
              </a:spcBef>
              <a:buClr>
                <a:schemeClr val="accent6"/>
              </a:buClr>
              <a:buSzPct val="77777"/>
              <a:buFont typeface="Arial" panose="020B0604020202020204" pitchFamily="34" charset="0"/>
              <a:buChar char="•"/>
              <a:tabLst>
                <a:tab pos="755015" algn="l"/>
                <a:tab pos="755650" algn="l"/>
              </a:tabLst>
            </a:pPr>
            <a:r>
              <a:rPr sz="2000" dirty="0">
                <a:solidFill>
                  <a:schemeClr val="accent5"/>
                </a:solidFill>
              </a:rPr>
              <a:t>In this view the variable  orifice is restricting pump  flow . Pump outlet  pressure is increased and  a pressure drop is created  across the orifice. The  pump pressure will  increase until it  overcomes the differential  spring force and shifts the  spool to direct control oil  into the servo piston and  destroke the pump. The  pump will maintain a flow  level that keeps the  pressure drop across the  variable orifice constant</a:t>
            </a:r>
          </a:p>
          <a:p>
            <a:pPr marL="342900" marR="5080" lvl="1" indent="-342900" defTabSz="457189">
              <a:lnSpc>
                <a:spcPct val="80000"/>
              </a:lnSpc>
              <a:spcBef>
                <a:spcPct val="20000"/>
              </a:spcBef>
              <a:buClr>
                <a:schemeClr val="accent6"/>
              </a:buClr>
              <a:buSzPct val="77777"/>
              <a:buFont typeface="Arial" panose="020B0604020202020204" pitchFamily="34" charset="0"/>
              <a:buChar char="•"/>
              <a:tabLst>
                <a:tab pos="755015" algn="l"/>
                <a:tab pos="755650" algn="l"/>
              </a:tabLst>
            </a:pPr>
            <a:r>
              <a:rPr sz="2000" dirty="0">
                <a:solidFill>
                  <a:schemeClr val="accent5"/>
                </a:solidFill>
              </a:rPr>
              <a:t>( equivalent to the  differential spring setting)</a:t>
            </a:r>
          </a:p>
        </p:txBody>
      </p:sp>
      <p:sp>
        <p:nvSpPr>
          <p:cNvPr id="39" name="object 39"/>
          <p:cNvSpPr txBox="1">
            <a:spLocks noGrp="1"/>
          </p:cNvSpPr>
          <p:nvPr>
            <p:ph type="title"/>
          </p:nvPr>
        </p:nvSpPr>
        <p:spPr>
          <a:xfrm>
            <a:off x="612000" y="318465"/>
            <a:ext cx="7920000" cy="443070"/>
          </a:xfrm>
          <a:prstGeom prst="rect">
            <a:avLst/>
          </a:prstGeom>
        </p:spPr>
        <p:txBody>
          <a:bodyPr vert="horz" wrap="square" lIns="0" tIns="12065" rIns="0" bIns="0" rtlCol="0">
            <a:spAutoFit/>
          </a:bodyPr>
          <a:lstStyle/>
          <a:p>
            <a:pPr marL="12700" marR="5080">
              <a:lnSpc>
                <a:spcPct val="100000"/>
              </a:lnSpc>
              <a:spcBef>
                <a:spcPts val="95"/>
              </a:spcBef>
            </a:pPr>
            <a:r>
              <a:rPr dirty="0">
                <a:latin typeface="Calibri" panose="020F0502020204030204" pitchFamily="34" charset="0"/>
                <a:cs typeface="Calibri" panose="020F0502020204030204" pitchFamily="34" charset="0"/>
              </a:rPr>
              <a:t>Load Sense Control</a:t>
            </a:r>
          </a:p>
        </p:txBody>
      </p:sp>
      <p:pic>
        <p:nvPicPr>
          <p:cNvPr id="44" name="Picture 43"/>
          <p:cNvPicPr>
            <a:picLocks noChangeAspect="1"/>
          </p:cNvPicPr>
          <p:nvPr/>
        </p:nvPicPr>
        <p:blipFill>
          <a:blip r:embed="rId4"/>
          <a:stretch>
            <a:fillRect/>
          </a:stretch>
        </p:blipFill>
        <p:spPr>
          <a:xfrm>
            <a:off x="381000" y="2590800"/>
            <a:ext cx="4121727" cy="3876112"/>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6096000"/>
            <a:ext cx="1371599" cy="72967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8257"/>
    </mc:Choice>
    <mc:Fallback>
      <p:transition spd="slow" advTm="68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bject 38"/>
          <p:cNvSpPr txBox="1"/>
          <p:nvPr/>
        </p:nvSpPr>
        <p:spPr>
          <a:xfrm>
            <a:off x="5181599" y="1828800"/>
            <a:ext cx="3350401" cy="2475037"/>
          </a:xfrm>
          <a:prstGeom prst="rect">
            <a:avLst/>
          </a:prstGeom>
        </p:spPr>
        <p:txBody>
          <a:bodyPr vert="horz" wrap="square" lIns="0" tIns="12700" rIns="0" bIns="0" rtlCol="0">
            <a:spAutoFit/>
          </a:bodyPr>
          <a:lstStyle/>
          <a:p>
            <a:pPr marL="342900" marR="5080" lvl="1" indent="-342900" algn="just" defTabSz="457189">
              <a:lnSpc>
                <a:spcPct val="80000"/>
              </a:lnSpc>
              <a:spcBef>
                <a:spcPct val="20000"/>
              </a:spcBef>
              <a:buClr>
                <a:schemeClr val="accent6"/>
              </a:buClr>
              <a:buSzPct val="77777"/>
              <a:buFont typeface="Arial" panose="020B0604020202020204" pitchFamily="34" charset="0"/>
              <a:buChar char="•"/>
              <a:tabLst>
                <a:tab pos="755015" algn="l"/>
                <a:tab pos="755650" algn="l"/>
              </a:tabLst>
            </a:pPr>
            <a:r>
              <a:rPr sz="2000" dirty="0">
                <a:solidFill>
                  <a:schemeClr val="accent5"/>
                </a:solidFill>
              </a:rPr>
              <a:t>Since the load sense  control will adjust pump  flow to maintain the  pressure drop across the  orifice constant,  increasing the orifice size  will increase the flow to  the system. Closing the  orifice , will decrease the  flow to the system.</a:t>
            </a:r>
          </a:p>
        </p:txBody>
      </p:sp>
      <p:sp>
        <p:nvSpPr>
          <p:cNvPr id="39" name="object 39"/>
          <p:cNvSpPr txBox="1">
            <a:spLocks noGrp="1"/>
          </p:cNvSpPr>
          <p:nvPr>
            <p:ph type="title"/>
          </p:nvPr>
        </p:nvSpPr>
        <p:spPr>
          <a:xfrm>
            <a:off x="612000" y="318465"/>
            <a:ext cx="7920000" cy="443070"/>
          </a:xfrm>
          <a:prstGeom prst="rect">
            <a:avLst/>
          </a:prstGeom>
        </p:spPr>
        <p:txBody>
          <a:bodyPr vert="horz" wrap="square" lIns="0" tIns="12065" rIns="0" bIns="0" rtlCol="0">
            <a:spAutoFit/>
          </a:bodyPr>
          <a:lstStyle/>
          <a:p>
            <a:pPr marL="12700" marR="5080">
              <a:spcBef>
                <a:spcPts val="95"/>
              </a:spcBef>
            </a:pPr>
            <a:r>
              <a:rPr dirty="0">
                <a:cs typeface="Calibri" panose="020F0502020204030204" pitchFamily="34" charset="0"/>
              </a:rPr>
              <a:t>Load Sense Control</a:t>
            </a:r>
          </a:p>
        </p:txBody>
      </p:sp>
      <p:pic>
        <p:nvPicPr>
          <p:cNvPr id="44" name="Picture 43"/>
          <p:cNvPicPr>
            <a:picLocks noChangeAspect="1"/>
          </p:cNvPicPr>
          <p:nvPr/>
        </p:nvPicPr>
        <p:blipFill>
          <a:blip r:embed="rId4"/>
          <a:stretch>
            <a:fillRect/>
          </a:stretch>
        </p:blipFill>
        <p:spPr>
          <a:xfrm>
            <a:off x="457200" y="2514600"/>
            <a:ext cx="4267200" cy="4212392"/>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6096000"/>
            <a:ext cx="1371599" cy="72967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3821"/>
    </mc:Choice>
    <mc:Fallback>
      <p:transition spd="slow" advTm="53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bject 38"/>
          <p:cNvSpPr txBox="1">
            <a:spLocks noGrp="1"/>
          </p:cNvSpPr>
          <p:nvPr>
            <p:ph type="title"/>
          </p:nvPr>
        </p:nvSpPr>
        <p:spPr>
          <a:xfrm>
            <a:off x="612000" y="318465"/>
            <a:ext cx="7920000" cy="443070"/>
          </a:xfrm>
          <a:prstGeom prst="rect">
            <a:avLst/>
          </a:prstGeom>
        </p:spPr>
        <p:txBody>
          <a:bodyPr vert="horz" wrap="square" lIns="0" tIns="12065" rIns="0" bIns="0" rtlCol="0">
            <a:spAutoFit/>
          </a:bodyPr>
          <a:lstStyle/>
          <a:p>
            <a:pPr marL="12700">
              <a:spcBef>
                <a:spcPts val="95"/>
              </a:spcBef>
            </a:pPr>
            <a:r>
              <a:rPr dirty="0">
                <a:cs typeface="Calibri" panose="020F0502020204030204" pitchFamily="34" charset="0"/>
              </a:rPr>
              <a:t>Hydraulic Pump Basics</a:t>
            </a:r>
          </a:p>
        </p:txBody>
      </p:sp>
      <p:sp>
        <p:nvSpPr>
          <p:cNvPr id="2" name="Content Placeholder 1"/>
          <p:cNvSpPr>
            <a:spLocks noGrp="1"/>
          </p:cNvSpPr>
          <p:nvPr>
            <p:ph idx="1"/>
          </p:nvPr>
        </p:nvSpPr>
        <p:spPr/>
        <p:txBody>
          <a:bodyPr>
            <a:normAutofit/>
          </a:bodyPr>
          <a:lstStyle/>
          <a:p>
            <a:pPr marL="114292" indent="0" algn="ctr" defTabSz="457200">
              <a:buNone/>
            </a:pPr>
            <a:r>
              <a:rPr lang="en-US" sz="2400" dirty="0">
                <a:solidFill>
                  <a:schemeClr val="bg2"/>
                </a:solidFill>
              </a:rPr>
              <a:t>Hydraulic Pump Purpose :</a:t>
            </a:r>
            <a:endParaRPr lang="el-GR" sz="2400" dirty="0">
              <a:solidFill>
                <a:schemeClr val="bg2"/>
              </a:solidFill>
            </a:endParaRPr>
          </a:p>
          <a:p>
            <a:pPr marL="0" indent="0">
              <a:lnSpc>
                <a:spcPct val="80000"/>
              </a:lnSpc>
              <a:buNone/>
            </a:pPr>
            <a:r>
              <a:rPr lang="en-US" sz="2400" dirty="0" smtClean="0"/>
              <a:t>Provide </a:t>
            </a:r>
            <a:r>
              <a:rPr lang="en-US" sz="2400" dirty="0"/>
              <a:t>the Flow needed to transmit power  from a prime mover to a hydraulic </a:t>
            </a:r>
            <a:r>
              <a:rPr lang="en-US" sz="2400" dirty="0" smtClean="0"/>
              <a:t>actuator.</a:t>
            </a:r>
          </a:p>
          <a:p>
            <a:pPr marL="114292" indent="0" algn="ctr" defTabSz="457200">
              <a:lnSpc>
                <a:spcPct val="100000"/>
              </a:lnSpc>
              <a:buNone/>
            </a:pPr>
            <a:r>
              <a:rPr lang="en-US" sz="2400" dirty="0" smtClean="0">
                <a:solidFill>
                  <a:schemeClr val="bg2"/>
                </a:solidFill>
              </a:rPr>
              <a:t>Types </a:t>
            </a:r>
            <a:r>
              <a:rPr lang="en-US" sz="2400" dirty="0">
                <a:solidFill>
                  <a:schemeClr val="bg2"/>
                </a:solidFill>
              </a:rPr>
              <a:t>of Hydraulic </a:t>
            </a:r>
            <a:r>
              <a:rPr lang="en-US" sz="2400" dirty="0" smtClean="0">
                <a:solidFill>
                  <a:schemeClr val="bg2"/>
                </a:solidFill>
              </a:rPr>
              <a:t>Pumps :</a:t>
            </a:r>
          </a:p>
          <a:p>
            <a:pPr marL="457192" indent="-342900" algn="just" defTabSz="457200">
              <a:tabLst>
                <a:tab pos="354965" algn="l"/>
                <a:tab pos="355600" algn="l"/>
              </a:tabLst>
            </a:pPr>
            <a:r>
              <a:rPr lang="en-US" sz="2400" dirty="0" smtClean="0">
                <a:solidFill>
                  <a:schemeClr val="bg2"/>
                </a:solidFill>
              </a:rPr>
              <a:t>Centrifugal</a:t>
            </a:r>
            <a:endParaRPr lang="en-US" sz="2400" dirty="0">
              <a:solidFill>
                <a:schemeClr val="bg2"/>
              </a:solidFill>
            </a:endParaRPr>
          </a:p>
          <a:p>
            <a:pPr marL="0" lvl="1" indent="0">
              <a:lnSpc>
                <a:spcPct val="80000"/>
              </a:lnSpc>
              <a:buNone/>
              <a:tabLst>
                <a:tab pos="755015" algn="l"/>
                <a:tab pos="755650" algn="l"/>
              </a:tabLst>
            </a:pPr>
            <a:r>
              <a:rPr lang="en-US" dirty="0"/>
              <a:t>Flow dependent on speed and outlet pressure</a:t>
            </a:r>
          </a:p>
          <a:p>
            <a:pPr marL="0" lvl="2" indent="0">
              <a:lnSpc>
                <a:spcPct val="80000"/>
              </a:lnSpc>
              <a:buNone/>
              <a:tabLst>
                <a:tab pos="1155700" algn="l"/>
              </a:tabLst>
            </a:pPr>
            <a:r>
              <a:rPr lang="en-US" sz="2400" dirty="0"/>
              <a:t>Primarily fluid transfer</a:t>
            </a:r>
          </a:p>
          <a:p>
            <a:pPr marL="457192" indent="-342900" algn="just" defTabSz="457200">
              <a:lnSpc>
                <a:spcPct val="100000"/>
              </a:lnSpc>
              <a:tabLst>
                <a:tab pos="354965" algn="l"/>
                <a:tab pos="355600" algn="l"/>
              </a:tabLst>
            </a:pPr>
            <a:r>
              <a:rPr lang="en-US" sz="2400" dirty="0">
                <a:solidFill>
                  <a:schemeClr val="bg2"/>
                </a:solidFill>
              </a:rPr>
              <a:t>Positive Displacement</a:t>
            </a:r>
          </a:p>
          <a:p>
            <a:pPr marL="0" marR="191770" lvl="1" indent="0">
              <a:lnSpc>
                <a:spcPct val="80000"/>
              </a:lnSpc>
              <a:buNone/>
              <a:tabLst>
                <a:tab pos="755015" algn="l"/>
                <a:tab pos="755650" algn="l"/>
              </a:tabLst>
            </a:pPr>
            <a:r>
              <a:rPr lang="en-US" dirty="0"/>
              <a:t>Flow dependent on speed and displacement,  independent of pressure</a:t>
            </a:r>
          </a:p>
          <a:p>
            <a:pPr marL="0" lvl="2" indent="0">
              <a:lnSpc>
                <a:spcPct val="80000"/>
              </a:lnSpc>
              <a:buNone/>
              <a:tabLst>
                <a:tab pos="1155700" algn="l"/>
              </a:tabLst>
            </a:pPr>
            <a:r>
              <a:rPr lang="en-US" sz="2400" dirty="0"/>
              <a:t>Primarily fluid power</a:t>
            </a:r>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6096000"/>
            <a:ext cx="1371599" cy="72967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828"/>
    </mc:Choice>
    <mc:Fallback xmlns="">
      <p:transition spd="slow" advTm="52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bject 39"/>
          <p:cNvSpPr txBox="1">
            <a:spLocks noGrp="1"/>
          </p:cNvSpPr>
          <p:nvPr>
            <p:ph type="title"/>
          </p:nvPr>
        </p:nvSpPr>
        <p:spPr>
          <a:xfrm>
            <a:off x="612000" y="318465"/>
            <a:ext cx="7920000" cy="443070"/>
          </a:xfrm>
          <a:prstGeom prst="rect">
            <a:avLst/>
          </a:prstGeom>
        </p:spPr>
        <p:txBody>
          <a:bodyPr vert="horz" wrap="square" lIns="0" tIns="12065" rIns="0" bIns="0" rtlCol="0">
            <a:spAutoFit/>
          </a:bodyPr>
          <a:lstStyle/>
          <a:p>
            <a:pPr marL="12700" marR="5080">
              <a:lnSpc>
                <a:spcPct val="100000"/>
              </a:lnSpc>
              <a:spcBef>
                <a:spcPts val="95"/>
              </a:spcBef>
            </a:pPr>
            <a:r>
              <a:rPr dirty="0">
                <a:cs typeface="Calibri" panose="020F0502020204030204" pitchFamily="34" charset="0"/>
              </a:rPr>
              <a:t>Load Sense Control</a:t>
            </a:r>
          </a:p>
        </p:txBody>
      </p:sp>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6096000"/>
            <a:ext cx="1371599" cy="729672"/>
          </a:xfrm>
          <a:prstGeom prst="rect">
            <a:avLst/>
          </a:prstGeom>
        </p:spPr>
      </p:pic>
      <p:pic>
        <p:nvPicPr>
          <p:cNvPr id="2" name="Picture 1"/>
          <p:cNvPicPr>
            <a:picLocks noChangeAspect="1"/>
          </p:cNvPicPr>
          <p:nvPr/>
        </p:nvPicPr>
        <p:blipFill>
          <a:blip r:embed="rId5"/>
          <a:stretch>
            <a:fillRect/>
          </a:stretch>
        </p:blipFill>
        <p:spPr>
          <a:xfrm>
            <a:off x="309418" y="1834218"/>
            <a:ext cx="4267200" cy="2462479"/>
          </a:xfrm>
          <a:prstGeom prst="rect">
            <a:avLst/>
          </a:prstGeom>
        </p:spPr>
      </p:pic>
      <p:pic>
        <p:nvPicPr>
          <p:cNvPr id="3" name="Picture 2"/>
          <p:cNvPicPr>
            <a:picLocks noChangeAspect="1"/>
          </p:cNvPicPr>
          <p:nvPr/>
        </p:nvPicPr>
        <p:blipFill>
          <a:blip r:embed="rId6"/>
          <a:stretch>
            <a:fillRect/>
          </a:stretch>
        </p:blipFill>
        <p:spPr>
          <a:xfrm>
            <a:off x="2286000" y="4329025"/>
            <a:ext cx="4186173" cy="2528975"/>
          </a:xfrm>
          <a:prstGeom prst="rect">
            <a:avLst/>
          </a:prstGeom>
        </p:spPr>
      </p:pic>
      <p:pic>
        <p:nvPicPr>
          <p:cNvPr id="4" name="Picture 3"/>
          <p:cNvPicPr>
            <a:picLocks noChangeAspect="1"/>
          </p:cNvPicPr>
          <p:nvPr/>
        </p:nvPicPr>
        <p:blipFill rotWithShape="1">
          <a:blip r:embed="rId7"/>
          <a:srcRect l="3463" t="10285"/>
          <a:stretch/>
        </p:blipFill>
        <p:spPr>
          <a:xfrm>
            <a:off x="4648199" y="1850382"/>
            <a:ext cx="4488157" cy="244631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6330"/>
    </mc:Choice>
    <mc:Fallback>
      <p:transition spd="slow" advTm="66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bject 39"/>
          <p:cNvSpPr txBox="1">
            <a:spLocks noGrp="1"/>
          </p:cNvSpPr>
          <p:nvPr>
            <p:ph type="title"/>
          </p:nvPr>
        </p:nvSpPr>
        <p:spPr>
          <a:xfrm>
            <a:off x="612000" y="318465"/>
            <a:ext cx="7920000" cy="443070"/>
          </a:xfrm>
          <a:prstGeom prst="rect">
            <a:avLst/>
          </a:prstGeom>
        </p:spPr>
        <p:txBody>
          <a:bodyPr vert="horz" wrap="square" lIns="0" tIns="12065" rIns="0" bIns="0" rtlCol="0">
            <a:spAutoFit/>
          </a:bodyPr>
          <a:lstStyle/>
          <a:p>
            <a:pPr marL="12700" marR="5080">
              <a:spcBef>
                <a:spcPts val="95"/>
              </a:spcBef>
            </a:pPr>
            <a:r>
              <a:rPr dirty="0">
                <a:cs typeface="Calibri" panose="020F0502020204030204" pitchFamily="34" charset="0"/>
              </a:rPr>
              <a:t>Piston Pump Controls</a:t>
            </a:r>
          </a:p>
        </p:txBody>
      </p:sp>
      <p:grpSp>
        <p:nvGrpSpPr>
          <p:cNvPr id="40" name="object 40"/>
          <p:cNvGrpSpPr/>
          <p:nvPr/>
        </p:nvGrpSpPr>
        <p:grpSpPr>
          <a:xfrm>
            <a:off x="4536185" y="2176272"/>
            <a:ext cx="3882390" cy="3200400"/>
            <a:chOff x="4536185" y="2176272"/>
            <a:chExt cx="3882390" cy="3200400"/>
          </a:xfrm>
        </p:grpSpPr>
        <p:sp>
          <p:nvSpPr>
            <p:cNvPr id="41" name="object 41"/>
            <p:cNvSpPr/>
            <p:nvPr/>
          </p:nvSpPr>
          <p:spPr>
            <a:xfrm>
              <a:off x="4536185" y="2176272"/>
              <a:ext cx="3882390" cy="3200400"/>
            </a:xfrm>
            <a:custGeom>
              <a:avLst/>
              <a:gdLst/>
              <a:ahLst/>
              <a:cxnLst/>
              <a:rect l="l" t="t" r="r" b="b"/>
              <a:pathLst>
                <a:path w="3882390" h="3200400">
                  <a:moveTo>
                    <a:pt x="3882390" y="3200400"/>
                  </a:moveTo>
                  <a:lnTo>
                    <a:pt x="3882390" y="0"/>
                  </a:lnTo>
                  <a:lnTo>
                    <a:pt x="0" y="0"/>
                  </a:lnTo>
                  <a:lnTo>
                    <a:pt x="0" y="3200400"/>
                  </a:lnTo>
                  <a:lnTo>
                    <a:pt x="3882390" y="3200400"/>
                  </a:lnTo>
                  <a:close/>
                </a:path>
              </a:pathLst>
            </a:custGeom>
            <a:solidFill>
              <a:srgbClr val="969696"/>
            </a:solidFill>
          </p:spPr>
          <p:txBody>
            <a:bodyPr wrap="square" lIns="0" tIns="0" rIns="0" bIns="0" rtlCol="0"/>
            <a:lstStyle/>
            <a:p>
              <a:endParaRPr/>
            </a:p>
          </p:txBody>
        </p:sp>
        <p:sp>
          <p:nvSpPr>
            <p:cNvPr id="42" name="object 42"/>
            <p:cNvSpPr/>
            <p:nvPr/>
          </p:nvSpPr>
          <p:spPr>
            <a:xfrm>
              <a:off x="4940535" y="4365535"/>
              <a:ext cx="2554605" cy="0"/>
            </a:xfrm>
            <a:custGeom>
              <a:avLst/>
              <a:gdLst/>
              <a:ahLst/>
              <a:cxnLst/>
              <a:rect l="l" t="t" r="r" b="b"/>
              <a:pathLst>
                <a:path w="2554604">
                  <a:moveTo>
                    <a:pt x="0" y="0"/>
                  </a:moveTo>
                  <a:lnTo>
                    <a:pt x="2554092" y="0"/>
                  </a:lnTo>
                </a:path>
              </a:pathLst>
            </a:custGeom>
            <a:ln w="16972">
              <a:solidFill>
                <a:srgbClr val="FFFFFF"/>
              </a:solidFill>
            </a:ln>
          </p:spPr>
          <p:txBody>
            <a:bodyPr wrap="square" lIns="0" tIns="0" rIns="0" bIns="0" rtlCol="0"/>
            <a:lstStyle/>
            <a:p>
              <a:endParaRPr/>
            </a:p>
          </p:txBody>
        </p:sp>
        <p:sp>
          <p:nvSpPr>
            <p:cNvPr id="43" name="object 43"/>
            <p:cNvSpPr/>
            <p:nvPr/>
          </p:nvSpPr>
          <p:spPr>
            <a:xfrm>
              <a:off x="4940535" y="3941097"/>
              <a:ext cx="2554605" cy="0"/>
            </a:xfrm>
            <a:custGeom>
              <a:avLst/>
              <a:gdLst/>
              <a:ahLst/>
              <a:cxnLst/>
              <a:rect l="l" t="t" r="r" b="b"/>
              <a:pathLst>
                <a:path w="2554604">
                  <a:moveTo>
                    <a:pt x="0" y="0"/>
                  </a:moveTo>
                  <a:lnTo>
                    <a:pt x="2554092" y="0"/>
                  </a:lnTo>
                </a:path>
              </a:pathLst>
            </a:custGeom>
            <a:ln w="16972">
              <a:solidFill>
                <a:srgbClr val="FFFFFF"/>
              </a:solidFill>
            </a:ln>
          </p:spPr>
          <p:txBody>
            <a:bodyPr wrap="square" lIns="0" tIns="0" rIns="0" bIns="0" rtlCol="0"/>
            <a:lstStyle/>
            <a:p>
              <a:endParaRPr/>
            </a:p>
          </p:txBody>
        </p:sp>
        <p:sp>
          <p:nvSpPr>
            <p:cNvPr id="44" name="object 44"/>
            <p:cNvSpPr/>
            <p:nvPr/>
          </p:nvSpPr>
          <p:spPr>
            <a:xfrm>
              <a:off x="4940535" y="3525039"/>
              <a:ext cx="2554605" cy="0"/>
            </a:xfrm>
            <a:custGeom>
              <a:avLst/>
              <a:gdLst/>
              <a:ahLst/>
              <a:cxnLst/>
              <a:rect l="l" t="t" r="r" b="b"/>
              <a:pathLst>
                <a:path w="2554604">
                  <a:moveTo>
                    <a:pt x="0" y="0"/>
                  </a:moveTo>
                  <a:lnTo>
                    <a:pt x="2554092" y="0"/>
                  </a:lnTo>
                </a:path>
              </a:pathLst>
            </a:custGeom>
            <a:ln w="16972">
              <a:solidFill>
                <a:srgbClr val="FFFFFF"/>
              </a:solidFill>
            </a:ln>
          </p:spPr>
          <p:txBody>
            <a:bodyPr wrap="square" lIns="0" tIns="0" rIns="0" bIns="0" rtlCol="0"/>
            <a:lstStyle/>
            <a:p>
              <a:endParaRPr/>
            </a:p>
          </p:txBody>
        </p:sp>
        <p:sp>
          <p:nvSpPr>
            <p:cNvPr id="45" name="object 45"/>
            <p:cNvSpPr/>
            <p:nvPr/>
          </p:nvSpPr>
          <p:spPr>
            <a:xfrm>
              <a:off x="4940535" y="3100601"/>
              <a:ext cx="2554605" cy="0"/>
            </a:xfrm>
            <a:custGeom>
              <a:avLst/>
              <a:gdLst/>
              <a:ahLst/>
              <a:cxnLst/>
              <a:rect l="l" t="t" r="r" b="b"/>
              <a:pathLst>
                <a:path w="2554604">
                  <a:moveTo>
                    <a:pt x="0" y="0"/>
                  </a:moveTo>
                  <a:lnTo>
                    <a:pt x="2554092" y="0"/>
                  </a:lnTo>
                </a:path>
              </a:pathLst>
            </a:custGeom>
            <a:ln w="16972">
              <a:solidFill>
                <a:srgbClr val="FFFFFF"/>
              </a:solidFill>
            </a:ln>
          </p:spPr>
          <p:txBody>
            <a:bodyPr wrap="square" lIns="0" tIns="0" rIns="0" bIns="0" rtlCol="0"/>
            <a:lstStyle/>
            <a:p>
              <a:endParaRPr/>
            </a:p>
          </p:txBody>
        </p:sp>
        <p:sp>
          <p:nvSpPr>
            <p:cNvPr id="46" name="object 46"/>
            <p:cNvSpPr/>
            <p:nvPr/>
          </p:nvSpPr>
          <p:spPr>
            <a:xfrm>
              <a:off x="4940535" y="2685304"/>
              <a:ext cx="2554605" cy="0"/>
            </a:xfrm>
            <a:custGeom>
              <a:avLst/>
              <a:gdLst/>
              <a:ahLst/>
              <a:cxnLst/>
              <a:rect l="l" t="t" r="r" b="b"/>
              <a:pathLst>
                <a:path w="2554604">
                  <a:moveTo>
                    <a:pt x="0" y="0"/>
                  </a:moveTo>
                  <a:lnTo>
                    <a:pt x="2554092" y="0"/>
                  </a:lnTo>
                </a:path>
              </a:pathLst>
            </a:custGeom>
            <a:ln w="16972">
              <a:solidFill>
                <a:srgbClr val="FFFFFF"/>
              </a:solidFill>
            </a:ln>
          </p:spPr>
          <p:txBody>
            <a:bodyPr wrap="square" lIns="0" tIns="0" rIns="0" bIns="0" rtlCol="0"/>
            <a:lstStyle/>
            <a:p>
              <a:endParaRPr/>
            </a:p>
          </p:txBody>
        </p:sp>
        <p:sp>
          <p:nvSpPr>
            <p:cNvPr id="47" name="object 47"/>
            <p:cNvSpPr/>
            <p:nvPr/>
          </p:nvSpPr>
          <p:spPr>
            <a:xfrm>
              <a:off x="4940535" y="2260879"/>
              <a:ext cx="2554605" cy="0"/>
            </a:xfrm>
            <a:custGeom>
              <a:avLst/>
              <a:gdLst/>
              <a:ahLst/>
              <a:cxnLst/>
              <a:rect l="l" t="t" r="r" b="b"/>
              <a:pathLst>
                <a:path w="2554604">
                  <a:moveTo>
                    <a:pt x="0" y="0"/>
                  </a:moveTo>
                  <a:lnTo>
                    <a:pt x="2554092" y="0"/>
                  </a:lnTo>
                </a:path>
              </a:pathLst>
            </a:custGeom>
            <a:ln w="16972">
              <a:solidFill>
                <a:srgbClr val="FFFFFF"/>
              </a:solidFill>
            </a:ln>
          </p:spPr>
          <p:txBody>
            <a:bodyPr wrap="square" lIns="0" tIns="0" rIns="0" bIns="0" rtlCol="0"/>
            <a:lstStyle/>
            <a:p>
              <a:endParaRPr/>
            </a:p>
          </p:txBody>
        </p:sp>
        <p:sp>
          <p:nvSpPr>
            <p:cNvPr id="48" name="object 48"/>
            <p:cNvSpPr/>
            <p:nvPr/>
          </p:nvSpPr>
          <p:spPr>
            <a:xfrm>
              <a:off x="4940535" y="2260879"/>
              <a:ext cx="0" cy="2520950"/>
            </a:xfrm>
            <a:custGeom>
              <a:avLst/>
              <a:gdLst/>
              <a:ahLst/>
              <a:cxnLst/>
              <a:rect l="l" t="t" r="r" b="b"/>
              <a:pathLst>
                <a:path h="2520950">
                  <a:moveTo>
                    <a:pt x="0" y="0"/>
                  </a:moveTo>
                  <a:lnTo>
                    <a:pt x="0" y="2520714"/>
                  </a:lnTo>
                </a:path>
              </a:pathLst>
            </a:custGeom>
            <a:ln w="7955">
              <a:solidFill>
                <a:srgbClr val="FFFFFF"/>
              </a:solidFill>
            </a:ln>
          </p:spPr>
          <p:txBody>
            <a:bodyPr wrap="square" lIns="0" tIns="0" rIns="0" bIns="0" rtlCol="0"/>
            <a:lstStyle/>
            <a:p>
              <a:endParaRPr/>
            </a:p>
          </p:txBody>
        </p:sp>
        <p:sp>
          <p:nvSpPr>
            <p:cNvPr id="49" name="object 49"/>
            <p:cNvSpPr/>
            <p:nvPr/>
          </p:nvSpPr>
          <p:spPr>
            <a:xfrm>
              <a:off x="4940535" y="4781593"/>
              <a:ext cx="2554605" cy="0"/>
            </a:xfrm>
            <a:custGeom>
              <a:avLst/>
              <a:gdLst/>
              <a:ahLst/>
              <a:cxnLst/>
              <a:rect l="l" t="t" r="r" b="b"/>
              <a:pathLst>
                <a:path w="2554604">
                  <a:moveTo>
                    <a:pt x="0" y="0"/>
                  </a:moveTo>
                  <a:lnTo>
                    <a:pt x="2554092" y="0"/>
                  </a:lnTo>
                </a:path>
              </a:pathLst>
            </a:custGeom>
            <a:ln w="16972">
              <a:solidFill>
                <a:srgbClr val="FFFFFF"/>
              </a:solidFill>
            </a:ln>
          </p:spPr>
          <p:txBody>
            <a:bodyPr wrap="square" lIns="0" tIns="0" rIns="0" bIns="0" rtlCol="0"/>
            <a:lstStyle/>
            <a:p>
              <a:endParaRPr/>
            </a:p>
          </p:txBody>
        </p:sp>
        <p:sp>
          <p:nvSpPr>
            <p:cNvPr id="50" name="object 50"/>
            <p:cNvSpPr/>
            <p:nvPr/>
          </p:nvSpPr>
          <p:spPr>
            <a:xfrm>
              <a:off x="4940535" y="2685304"/>
              <a:ext cx="2554605" cy="2096770"/>
            </a:xfrm>
            <a:custGeom>
              <a:avLst/>
              <a:gdLst/>
              <a:ahLst/>
              <a:cxnLst/>
              <a:rect l="l" t="t" r="r" b="b"/>
              <a:pathLst>
                <a:path w="2554604" h="2096770">
                  <a:moveTo>
                    <a:pt x="0" y="0"/>
                  </a:moveTo>
                  <a:lnTo>
                    <a:pt x="159247" y="0"/>
                  </a:lnTo>
                  <a:lnTo>
                    <a:pt x="477754" y="33539"/>
                  </a:lnTo>
                  <a:lnTo>
                    <a:pt x="1113993" y="33539"/>
                  </a:lnTo>
                  <a:lnTo>
                    <a:pt x="1280864" y="59444"/>
                  </a:lnTo>
                  <a:lnTo>
                    <a:pt x="1917853" y="59444"/>
                  </a:lnTo>
                  <a:lnTo>
                    <a:pt x="2077113" y="76207"/>
                  </a:lnTo>
                  <a:lnTo>
                    <a:pt x="2235598" y="101351"/>
                  </a:lnTo>
                  <a:lnTo>
                    <a:pt x="2394845" y="118875"/>
                  </a:lnTo>
                  <a:lnTo>
                    <a:pt x="2554092" y="2096288"/>
                  </a:lnTo>
                </a:path>
                <a:path w="2554604" h="2096770">
                  <a:moveTo>
                    <a:pt x="0" y="1315223"/>
                  </a:moveTo>
                  <a:lnTo>
                    <a:pt x="159247" y="1315223"/>
                  </a:lnTo>
                  <a:lnTo>
                    <a:pt x="318506" y="1341141"/>
                  </a:lnTo>
                  <a:lnTo>
                    <a:pt x="477754" y="1357904"/>
                  </a:lnTo>
                  <a:lnTo>
                    <a:pt x="1280864" y="1357904"/>
                  </a:lnTo>
                  <a:lnTo>
                    <a:pt x="1440111" y="1383049"/>
                  </a:lnTo>
                  <a:lnTo>
                    <a:pt x="1917853" y="1383049"/>
                  </a:lnTo>
                  <a:lnTo>
                    <a:pt x="2077113" y="1400573"/>
                  </a:lnTo>
                  <a:lnTo>
                    <a:pt x="2235598" y="1425717"/>
                  </a:lnTo>
                  <a:lnTo>
                    <a:pt x="2394845" y="1442480"/>
                  </a:lnTo>
                  <a:lnTo>
                    <a:pt x="2554092" y="2096288"/>
                  </a:lnTo>
                </a:path>
              </a:pathLst>
            </a:custGeom>
            <a:ln w="8221">
              <a:solidFill>
                <a:srgbClr val="000000"/>
              </a:solidFill>
            </a:ln>
          </p:spPr>
          <p:txBody>
            <a:bodyPr wrap="square" lIns="0" tIns="0" rIns="0" bIns="0" rtlCol="0"/>
            <a:lstStyle/>
            <a:p>
              <a:endParaRPr/>
            </a:p>
          </p:txBody>
        </p:sp>
        <p:sp>
          <p:nvSpPr>
            <p:cNvPr id="51" name="object 51"/>
            <p:cNvSpPr/>
            <p:nvPr/>
          </p:nvSpPr>
          <p:spPr>
            <a:xfrm>
              <a:off x="4916914" y="2659399"/>
              <a:ext cx="48260" cy="51435"/>
            </a:xfrm>
            <a:custGeom>
              <a:avLst/>
              <a:gdLst/>
              <a:ahLst/>
              <a:cxnLst/>
              <a:rect l="l" t="t" r="r" b="b"/>
              <a:pathLst>
                <a:path w="48260" h="51435">
                  <a:moveTo>
                    <a:pt x="23620" y="51062"/>
                  </a:moveTo>
                  <a:lnTo>
                    <a:pt x="0" y="25905"/>
                  </a:lnTo>
                  <a:lnTo>
                    <a:pt x="23620" y="0"/>
                  </a:lnTo>
                  <a:lnTo>
                    <a:pt x="48004" y="25905"/>
                  </a:lnTo>
                  <a:lnTo>
                    <a:pt x="23620" y="51062"/>
                  </a:lnTo>
                  <a:close/>
                </a:path>
              </a:pathLst>
            </a:custGeom>
            <a:solidFill>
              <a:srgbClr val="FF0000"/>
            </a:solidFill>
          </p:spPr>
          <p:txBody>
            <a:bodyPr wrap="square" lIns="0" tIns="0" rIns="0" bIns="0" rtlCol="0"/>
            <a:lstStyle/>
            <a:p>
              <a:endParaRPr/>
            </a:p>
          </p:txBody>
        </p:sp>
        <p:sp>
          <p:nvSpPr>
            <p:cNvPr id="52" name="object 52"/>
            <p:cNvSpPr/>
            <p:nvPr/>
          </p:nvSpPr>
          <p:spPr>
            <a:xfrm>
              <a:off x="4916914" y="2659399"/>
              <a:ext cx="48260" cy="51435"/>
            </a:xfrm>
            <a:custGeom>
              <a:avLst/>
              <a:gdLst/>
              <a:ahLst/>
              <a:cxnLst/>
              <a:rect l="l" t="t" r="r" b="b"/>
              <a:pathLst>
                <a:path w="48260" h="51435">
                  <a:moveTo>
                    <a:pt x="23620" y="0"/>
                  </a:moveTo>
                  <a:lnTo>
                    <a:pt x="48004" y="25905"/>
                  </a:lnTo>
                  <a:lnTo>
                    <a:pt x="23620" y="51062"/>
                  </a:lnTo>
                  <a:lnTo>
                    <a:pt x="0" y="25905"/>
                  </a:lnTo>
                  <a:lnTo>
                    <a:pt x="23620" y="0"/>
                  </a:lnTo>
                  <a:close/>
                </a:path>
              </a:pathLst>
            </a:custGeom>
            <a:ln w="8204">
              <a:solidFill>
                <a:srgbClr val="FF0000"/>
              </a:solidFill>
            </a:ln>
          </p:spPr>
          <p:txBody>
            <a:bodyPr wrap="square" lIns="0" tIns="0" rIns="0" bIns="0" rtlCol="0"/>
            <a:lstStyle/>
            <a:p>
              <a:endParaRPr/>
            </a:p>
          </p:txBody>
        </p:sp>
        <p:sp>
          <p:nvSpPr>
            <p:cNvPr id="53" name="object 53"/>
            <p:cNvSpPr/>
            <p:nvPr/>
          </p:nvSpPr>
          <p:spPr>
            <a:xfrm>
              <a:off x="5076161" y="2659399"/>
              <a:ext cx="47625" cy="51435"/>
            </a:xfrm>
            <a:custGeom>
              <a:avLst/>
              <a:gdLst/>
              <a:ahLst/>
              <a:cxnLst/>
              <a:rect l="l" t="t" r="r" b="b"/>
              <a:pathLst>
                <a:path w="47625" h="51435">
                  <a:moveTo>
                    <a:pt x="23620" y="51062"/>
                  </a:moveTo>
                  <a:lnTo>
                    <a:pt x="0" y="25905"/>
                  </a:lnTo>
                  <a:lnTo>
                    <a:pt x="23620" y="0"/>
                  </a:lnTo>
                  <a:lnTo>
                    <a:pt x="47241" y="25905"/>
                  </a:lnTo>
                  <a:lnTo>
                    <a:pt x="23620" y="51062"/>
                  </a:lnTo>
                  <a:close/>
                </a:path>
              </a:pathLst>
            </a:custGeom>
            <a:solidFill>
              <a:srgbClr val="FF0000"/>
            </a:solidFill>
          </p:spPr>
          <p:txBody>
            <a:bodyPr wrap="square" lIns="0" tIns="0" rIns="0" bIns="0" rtlCol="0"/>
            <a:lstStyle/>
            <a:p>
              <a:endParaRPr/>
            </a:p>
          </p:txBody>
        </p:sp>
        <p:sp>
          <p:nvSpPr>
            <p:cNvPr id="54" name="object 54"/>
            <p:cNvSpPr/>
            <p:nvPr/>
          </p:nvSpPr>
          <p:spPr>
            <a:xfrm>
              <a:off x="5076161" y="2659399"/>
              <a:ext cx="47625" cy="51435"/>
            </a:xfrm>
            <a:custGeom>
              <a:avLst/>
              <a:gdLst/>
              <a:ahLst/>
              <a:cxnLst/>
              <a:rect l="l" t="t" r="r" b="b"/>
              <a:pathLst>
                <a:path w="47625" h="51435">
                  <a:moveTo>
                    <a:pt x="23620" y="0"/>
                  </a:moveTo>
                  <a:lnTo>
                    <a:pt x="47241" y="25905"/>
                  </a:lnTo>
                  <a:lnTo>
                    <a:pt x="23620" y="51062"/>
                  </a:lnTo>
                  <a:lnTo>
                    <a:pt x="0" y="25905"/>
                  </a:lnTo>
                  <a:lnTo>
                    <a:pt x="23620" y="0"/>
                  </a:lnTo>
                  <a:close/>
                </a:path>
              </a:pathLst>
            </a:custGeom>
            <a:ln w="8200">
              <a:solidFill>
                <a:srgbClr val="FF0000"/>
              </a:solidFill>
            </a:ln>
          </p:spPr>
          <p:txBody>
            <a:bodyPr wrap="square" lIns="0" tIns="0" rIns="0" bIns="0" rtlCol="0"/>
            <a:lstStyle/>
            <a:p>
              <a:endParaRPr/>
            </a:p>
          </p:txBody>
        </p:sp>
        <p:sp>
          <p:nvSpPr>
            <p:cNvPr id="55" name="object 55"/>
            <p:cNvSpPr/>
            <p:nvPr/>
          </p:nvSpPr>
          <p:spPr>
            <a:xfrm>
              <a:off x="5235421" y="2676162"/>
              <a:ext cx="47625" cy="51435"/>
            </a:xfrm>
            <a:custGeom>
              <a:avLst/>
              <a:gdLst/>
              <a:ahLst/>
              <a:cxnLst/>
              <a:rect l="l" t="t" r="r" b="b"/>
              <a:pathLst>
                <a:path w="47625" h="51435">
                  <a:moveTo>
                    <a:pt x="23620" y="51062"/>
                  </a:moveTo>
                  <a:lnTo>
                    <a:pt x="0" y="25918"/>
                  </a:lnTo>
                  <a:lnTo>
                    <a:pt x="23620" y="0"/>
                  </a:lnTo>
                  <a:lnTo>
                    <a:pt x="47241" y="25918"/>
                  </a:lnTo>
                  <a:lnTo>
                    <a:pt x="23620" y="51062"/>
                  </a:lnTo>
                  <a:close/>
                </a:path>
              </a:pathLst>
            </a:custGeom>
            <a:solidFill>
              <a:srgbClr val="FF0000"/>
            </a:solidFill>
          </p:spPr>
          <p:txBody>
            <a:bodyPr wrap="square" lIns="0" tIns="0" rIns="0" bIns="0" rtlCol="0"/>
            <a:lstStyle/>
            <a:p>
              <a:endParaRPr/>
            </a:p>
          </p:txBody>
        </p:sp>
        <p:sp>
          <p:nvSpPr>
            <p:cNvPr id="56" name="object 56"/>
            <p:cNvSpPr/>
            <p:nvPr/>
          </p:nvSpPr>
          <p:spPr>
            <a:xfrm>
              <a:off x="5235421" y="2676162"/>
              <a:ext cx="47625" cy="51435"/>
            </a:xfrm>
            <a:custGeom>
              <a:avLst/>
              <a:gdLst/>
              <a:ahLst/>
              <a:cxnLst/>
              <a:rect l="l" t="t" r="r" b="b"/>
              <a:pathLst>
                <a:path w="47625" h="51435">
                  <a:moveTo>
                    <a:pt x="23620" y="0"/>
                  </a:moveTo>
                  <a:lnTo>
                    <a:pt x="47241" y="25918"/>
                  </a:lnTo>
                  <a:lnTo>
                    <a:pt x="23620" y="51062"/>
                  </a:lnTo>
                  <a:lnTo>
                    <a:pt x="0" y="25918"/>
                  </a:lnTo>
                  <a:lnTo>
                    <a:pt x="23620" y="0"/>
                  </a:lnTo>
                  <a:close/>
                </a:path>
              </a:pathLst>
            </a:custGeom>
            <a:ln w="8200">
              <a:solidFill>
                <a:srgbClr val="FF0000"/>
              </a:solidFill>
            </a:ln>
          </p:spPr>
          <p:txBody>
            <a:bodyPr wrap="square" lIns="0" tIns="0" rIns="0" bIns="0" rtlCol="0"/>
            <a:lstStyle/>
            <a:p>
              <a:endParaRPr/>
            </a:p>
          </p:txBody>
        </p:sp>
        <p:sp>
          <p:nvSpPr>
            <p:cNvPr id="57" name="object 57"/>
            <p:cNvSpPr/>
            <p:nvPr/>
          </p:nvSpPr>
          <p:spPr>
            <a:xfrm>
              <a:off x="5393906" y="2693686"/>
              <a:ext cx="48260" cy="51435"/>
            </a:xfrm>
            <a:custGeom>
              <a:avLst/>
              <a:gdLst/>
              <a:ahLst/>
              <a:cxnLst/>
              <a:rect l="l" t="t" r="r" b="b"/>
              <a:pathLst>
                <a:path w="48260" h="51435">
                  <a:moveTo>
                    <a:pt x="24383" y="51062"/>
                  </a:moveTo>
                  <a:lnTo>
                    <a:pt x="0" y="25157"/>
                  </a:lnTo>
                  <a:lnTo>
                    <a:pt x="24383" y="0"/>
                  </a:lnTo>
                  <a:lnTo>
                    <a:pt x="48004" y="25157"/>
                  </a:lnTo>
                  <a:lnTo>
                    <a:pt x="24383" y="51062"/>
                  </a:lnTo>
                  <a:close/>
                </a:path>
              </a:pathLst>
            </a:custGeom>
            <a:solidFill>
              <a:srgbClr val="FF0000"/>
            </a:solidFill>
          </p:spPr>
          <p:txBody>
            <a:bodyPr wrap="square" lIns="0" tIns="0" rIns="0" bIns="0" rtlCol="0"/>
            <a:lstStyle/>
            <a:p>
              <a:endParaRPr/>
            </a:p>
          </p:txBody>
        </p:sp>
        <p:sp>
          <p:nvSpPr>
            <p:cNvPr id="58" name="object 58"/>
            <p:cNvSpPr/>
            <p:nvPr/>
          </p:nvSpPr>
          <p:spPr>
            <a:xfrm>
              <a:off x="5393906" y="2693686"/>
              <a:ext cx="48260" cy="51435"/>
            </a:xfrm>
            <a:custGeom>
              <a:avLst/>
              <a:gdLst/>
              <a:ahLst/>
              <a:cxnLst/>
              <a:rect l="l" t="t" r="r" b="b"/>
              <a:pathLst>
                <a:path w="48260" h="51435">
                  <a:moveTo>
                    <a:pt x="24383" y="0"/>
                  </a:moveTo>
                  <a:lnTo>
                    <a:pt x="48004" y="25157"/>
                  </a:lnTo>
                  <a:lnTo>
                    <a:pt x="24383" y="51062"/>
                  </a:lnTo>
                  <a:lnTo>
                    <a:pt x="0" y="25157"/>
                  </a:lnTo>
                  <a:lnTo>
                    <a:pt x="24383" y="0"/>
                  </a:lnTo>
                  <a:close/>
                </a:path>
              </a:pathLst>
            </a:custGeom>
            <a:ln w="8204">
              <a:solidFill>
                <a:srgbClr val="FF0000"/>
              </a:solidFill>
            </a:ln>
          </p:spPr>
          <p:txBody>
            <a:bodyPr wrap="square" lIns="0" tIns="0" rIns="0" bIns="0" rtlCol="0"/>
            <a:lstStyle/>
            <a:p>
              <a:endParaRPr/>
            </a:p>
          </p:txBody>
        </p:sp>
        <p:sp>
          <p:nvSpPr>
            <p:cNvPr id="59" name="object 59"/>
            <p:cNvSpPr/>
            <p:nvPr/>
          </p:nvSpPr>
          <p:spPr>
            <a:xfrm>
              <a:off x="5553153" y="2693686"/>
              <a:ext cx="48260" cy="51435"/>
            </a:xfrm>
            <a:custGeom>
              <a:avLst/>
              <a:gdLst/>
              <a:ahLst/>
              <a:cxnLst/>
              <a:rect l="l" t="t" r="r" b="b"/>
              <a:pathLst>
                <a:path w="48260" h="51435">
                  <a:moveTo>
                    <a:pt x="24383" y="51062"/>
                  </a:moveTo>
                  <a:lnTo>
                    <a:pt x="0" y="25157"/>
                  </a:lnTo>
                  <a:lnTo>
                    <a:pt x="24383" y="0"/>
                  </a:lnTo>
                  <a:lnTo>
                    <a:pt x="48004" y="25157"/>
                  </a:lnTo>
                  <a:lnTo>
                    <a:pt x="24383" y="51062"/>
                  </a:lnTo>
                  <a:close/>
                </a:path>
              </a:pathLst>
            </a:custGeom>
            <a:solidFill>
              <a:srgbClr val="FF0000"/>
            </a:solidFill>
          </p:spPr>
          <p:txBody>
            <a:bodyPr wrap="square" lIns="0" tIns="0" rIns="0" bIns="0" rtlCol="0"/>
            <a:lstStyle/>
            <a:p>
              <a:endParaRPr/>
            </a:p>
          </p:txBody>
        </p:sp>
        <p:sp>
          <p:nvSpPr>
            <p:cNvPr id="60" name="object 60"/>
            <p:cNvSpPr/>
            <p:nvPr/>
          </p:nvSpPr>
          <p:spPr>
            <a:xfrm>
              <a:off x="5553153" y="2693686"/>
              <a:ext cx="48260" cy="51435"/>
            </a:xfrm>
            <a:custGeom>
              <a:avLst/>
              <a:gdLst/>
              <a:ahLst/>
              <a:cxnLst/>
              <a:rect l="l" t="t" r="r" b="b"/>
              <a:pathLst>
                <a:path w="48260" h="51435">
                  <a:moveTo>
                    <a:pt x="24383" y="0"/>
                  </a:moveTo>
                  <a:lnTo>
                    <a:pt x="48004" y="25157"/>
                  </a:lnTo>
                  <a:lnTo>
                    <a:pt x="24383" y="51062"/>
                  </a:lnTo>
                  <a:lnTo>
                    <a:pt x="0" y="25157"/>
                  </a:lnTo>
                  <a:lnTo>
                    <a:pt x="24383" y="0"/>
                  </a:lnTo>
                  <a:close/>
                </a:path>
              </a:pathLst>
            </a:custGeom>
            <a:ln w="8204">
              <a:solidFill>
                <a:srgbClr val="FF0000"/>
              </a:solidFill>
            </a:ln>
          </p:spPr>
          <p:txBody>
            <a:bodyPr wrap="square" lIns="0" tIns="0" rIns="0" bIns="0" rtlCol="0"/>
            <a:lstStyle/>
            <a:p>
              <a:endParaRPr/>
            </a:p>
          </p:txBody>
        </p:sp>
        <p:sp>
          <p:nvSpPr>
            <p:cNvPr id="61" name="object 61"/>
            <p:cNvSpPr/>
            <p:nvPr/>
          </p:nvSpPr>
          <p:spPr>
            <a:xfrm>
              <a:off x="5712400" y="2693686"/>
              <a:ext cx="48260" cy="51435"/>
            </a:xfrm>
            <a:custGeom>
              <a:avLst/>
              <a:gdLst/>
              <a:ahLst/>
              <a:cxnLst/>
              <a:rect l="l" t="t" r="r" b="b"/>
              <a:pathLst>
                <a:path w="48260" h="51435">
                  <a:moveTo>
                    <a:pt x="23620" y="51062"/>
                  </a:moveTo>
                  <a:lnTo>
                    <a:pt x="0" y="25157"/>
                  </a:lnTo>
                  <a:lnTo>
                    <a:pt x="23620" y="0"/>
                  </a:lnTo>
                  <a:lnTo>
                    <a:pt x="48004" y="25157"/>
                  </a:lnTo>
                  <a:lnTo>
                    <a:pt x="23620" y="51062"/>
                  </a:lnTo>
                  <a:close/>
                </a:path>
              </a:pathLst>
            </a:custGeom>
            <a:solidFill>
              <a:srgbClr val="FF0000"/>
            </a:solidFill>
          </p:spPr>
          <p:txBody>
            <a:bodyPr wrap="square" lIns="0" tIns="0" rIns="0" bIns="0" rtlCol="0"/>
            <a:lstStyle/>
            <a:p>
              <a:endParaRPr/>
            </a:p>
          </p:txBody>
        </p:sp>
        <p:sp>
          <p:nvSpPr>
            <p:cNvPr id="62" name="object 62"/>
            <p:cNvSpPr/>
            <p:nvPr/>
          </p:nvSpPr>
          <p:spPr>
            <a:xfrm>
              <a:off x="5712400" y="2693686"/>
              <a:ext cx="48260" cy="51435"/>
            </a:xfrm>
            <a:custGeom>
              <a:avLst/>
              <a:gdLst/>
              <a:ahLst/>
              <a:cxnLst/>
              <a:rect l="l" t="t" r="r" b="b"/>
              <a:pathLst>
                <a:path w="48260" h="51435">
                  <a:moveTo>
                    <a:pt x="23620" y="0"/>
                  </a:moveTo>
                  <a:lnTo>
                    <a:pt x="48004" y="25157"/>
                  </a:lnTo>
                  <a:lnTo>
                    <a:pt x="23620" y="51062"/>
                  </a:lnTo>
                  <a:lnTo>
                    <a:pt x="0" y="25157"/>
                  </a:lnTo>
                  <a:lnTo>
                    <a:pt x="23620" y="0"/>
                  </a:lnTo>
                  <a:close/>
                </a:path>
              </a:pathLst>
            </a:custGeom>
            <a:ln w="8204">
              <a:solidFill>
                <a:srgbClr val="FF0000"/>
              </a:solidFill>
            </a:ln>
          </p:spPr>
          <p:txBody>
            <a:bodyPr wrap="square" lIns="0" tIns="0" rIns="0" bIns="0" rtlCol="0"/>
            <a:lstStyle/>
            <a:p>
              <a:endParaRPr/>
            </a:p>
          </p:txBody>
        </p:sp>
        <p:sp>
          <p:nvSpPr>
            <p:cNvPr id="63" name="object 63"/>
            <p:cNvSpPr/>
            <p:nvPr/>
          </p:nvSpPr>
          <p:spPr>
            <a:xfrm>
              <a:off x="5871660" y="2693686"/>
              <a:ext cx="48260" cy="51435"/>
            </a:xfrm>
            <a:custGeom>
              <a:avLst/>
              <a:gdLst/>
              <a:ahLst/>
              <a:cxnLst/>
              <a:rect l="l" t="t" r="r" b="b"/>
              <a:pathLst>
                <a:path w="48260" h="51435">
                  <a:moveTo>
                    <a:pt x="23608" y="51062"/>
                  </a:moveTo>
                  <a:lnTo>
                    <a:pt x="0" y="25157"/>
                  </a:lnTo>
                  <a:lnTo>
                    <a:pt x="23608" y="0"/>
                  </a:lnTo>
                  <a:lnTo>
                    <a:pt x="47991" y="25157"/>
                  </a:lnTo>
                  <a:lnTo>
                    <a:pt x="23608" y="51062"/>
                  </a:lnTo>
                  <a:close/>
                </a:path>
              </a:pathLst>
            </a:custGeom>
            <a:solidFill>
              <a:srgbClr val="FF0000"/>
            </a:solidFill>
          </p:spPr>
          <p:txBody>
            <a:bodyPr wrap="square" lIns="0" tIns="0" rIns="0" bIns="0" rtlCol="0"/>
            <a:lstStyle/>
            <a:p>
              <a:endParaRPr/>
            </a:p>
          </p:txBody>
        </p:sp>
        <p:sp>
          <p:nvSpPr>
            <p:cNvPr id="64" name="object 64"/>
            <p:cNvSpPr/>
            <p:nvPr/>
          </p:nvSpPr>
          <p:spPr>
            <a:xfrm>
              <a:off x="5871660" y="2693686"/>
              <a:ext cx="48260" cy="51435"/>
            </a:xfrm>
            <a:custGeom>
              <a:avLst/>
              <a:gdLst/>
              <a:ahLst/>
              <a:cxnLst/>
              <a:rect l="l" t="t" r="r" b="b"/>
              <a:pathLst>
                <a:path w="48260" h="51435">
                  <a:moveTo>
                    <a:pt x="23608" y="0"/>
                  </a:moveTo>
                  <a:lnTo>
                    <a:pt x="47991" y="25157"/>
                  </a:lnTo>
                  <a:lnTo>
                    <a:pt x="23608" y="51062"/>
                  </a:lnTo>
                  <a:lnTo>
                    <a:pt x="0" y="25157"/>
                  </a:lnTo>
                  <a:lnTo>
                    <a:pt x="23608" y="0"/>
                  </a:lnTo>
                  <a:close/>
                </a:path>
              </a:pathLst>
            </a:custGeom>
            <a:ln w="8204">
              <a:solidFill>
                <a:srgbClr val="FF0000"/>
              </a:solidFill>
            </a:ln>
          </p:spPr>
          <p:txBody>
            <a:bodyPr wrap="square" lIns="0" tIns="0" rIns="0" bIns="0" rtlCol="0"/>
            <a:lstStyle/>
            <a:p>
              <a:endParaRPr/>
            </a:p>
          </p:txBody>
        </p:sp>
        <p:sp>
          <p:nvSpPr>
            <p:cNvPr id="65" name="object 65"/>
            <p:cNvSpPr/>
            <p:nvPr/>
          </p:nvSpPr>
          <p:spPr>
            <a:xfrm>
              <a:off x="6030907" y="2693686"/>
              <a:ext cx="47625" cy="51435"/>
            </a:xfrm>
            <a:custGeom>
              <a:avLst/>
              <a:gdLst/>
              <a:ahLst/>
              <a:cxnLst/>
              <a:rect l="l" t="t" r="r" b="b"/>
              <a:pathLst>
                <a:path w="47625" h="51435">
                  <a:moveTo>
                    <a:pt x="23620" y="51062"/>
                  </a:moveTo>
                  <a:lnTo>
                    <a:pt x="0" y="25157"/>
                  </a:lnTo>
                  <a:lnTo>
                    <a:pt x="23620" y="0"/>
                  </a:lnTo>
                  <a:lnTo>
                    <a:pt x="47241" y="25157"/>
                  </a:lnTo>
                  <a:lnTo>
                    <a:pt x="23620" y="51062"/>
                  </a:lnTo>
                  <a:close/>
                </a:path>
              </a:pathLst>
            </a:custGeom>
            <a:solidFill>
              <a:srgbClr val="FF0000"/>
            </a:solidFill>
          </p:spPr>
          <p:txBody>
            <a:bodyPr wrap="square" lIns="0" tIns="0" rIns="0" bIns="0" rtlCol="0"/>
            <a:lstStyle/>
            <a:p>
              <a:endParaRPr/>
            </a:p>
          </p:txBody>
        </p:sp>
        <p:sp>
          <p:nvSpPr>
            <p:cNvPr id="66" name="object 66"/>
            <p:cNvSpPr/>
            <p:nvPr/>
          </p:nvSpPr>
          <p:spPr>
            <a:xfrm>
              <a:off x="6030907" y="2693686"/>
              <a:ext cx="47625" cy="51435"/>
            </a:xfrm>
            <a:custGeom>
              <a:avLst/>
              <a:gdLst/>
              <a:ahLst/>
              <a:cxnLst/>
              <a:rect l="l" t="t" r="r" b="b"/>
              <a:pathLst>
                <a:path w="47625" h="51435">
                  <a:moveTo>
                    <a:pt x="23620" y="0"/>
                  </a:moveTo>
                  <a:lnTo>
                    <a:pt x="47241" y="25157"/>
                  </a:lnTo>
                  <a:lnTo>
                    <a:pt x="23620" y="51062"/>
                  </a:lnTo>
                  <a:lnTo>
                    <a:pt x="0" y="25157"/>
                  </a:lnTo>
                  <a:lnTo>
                    <a:pt x="23620" y="0"/>
                  </a:lnTo>
                  <a:close/>
                </a:path>
              </a:pathLst>
            </a:custGeom>
            <a:ln w="8200">
              <a:solidFill>
                <a:srgbClr val="FF0000"/>
              </a:solidFill>
            </a:ln>
          </p:spPr>
          <p:txBody>
            <a:bodyPr wrap="square" lIns="0" tIns="0" rIns="0" bIns="0" rtlCol="0"/>
            <a:lstStyle/>
            <a:p>
              <a:endParaRPr/>
            </a:p>
          </p:txBody>
        </p:sp>
        <p:sp>
          <p:nvSpPr>
            <p:cNvPr id="67" name="object 67"/>
            <p:cNvSpPr/>
            <p:nvPr/>
          </p:nvSpPr>
          <p:spPr>
            <a:xfrm>
              <a:off x="6197778" y="2718843"/>
              <a:ext cx="48260" cy="51435"/>
            </a:xfrm>
            <a:custGeom>
              <a:avLst/>
              <a:gdLst/>
              <a:ahLst/>
              <a:cxnLst/>
              <a:rect l="l" t="t" r="r" b="b"/>
              <a:pathLst>
                <a:path w="48260" h="51435">
                  <a:moveTo>
                    <a:pt x="23620" y="51049"/>
                  </a:moveTo>
                  <a:lnTo>
                    <a:pt x="0" y="25905"/>
                  </a:lnTo>
                  <a:lnTo>
                    <a:pt x="23620" y="0"/>
                  </a:lnTo>
                  <a:lnTo>
                    <a:pt x="48004" y="25905"/>
                  </a:lnTo>
                  <a:lnTo>
                    <a:pt x="23620" y="51049"/>
                  </a:lnTo>
                  <a:close/>
                </a:path>
              </a:pathLst>
            </a:custGeom>
            <a:solidFill>
              <a:srgbClr val="FF0000"/>
            </a:solidFill>
          </p:spPr>
          <p:txBody>
            <a:bodyPr wrap="square" lIns="0" tIns="0" rIns="0" bIns="0" rtlCol="0"/>
            <a:lstStyle/>
            <a:p>
              <a:endParaRPr/>
            </a:p>
          </p:txBody>
        </p:sp>
        <p:sp>
          <p:nvSpPr>
            <p:cNvPr id="68" name="object 68"/>
            <p:cNvSpPr/>
            <p:nvPr/>
          </p:nvSpPr>
          <p:spPr>
            <a:xfrm>
              <a:off x="6197778" y="2718843"/>
              <a:ext cx="48260" cy="51435"/>
            </a:xfrm>
            <a:custGeom>
              <a:avLst/>
              <a:gdLst/>
              <a:ahLst/>
              <a:cxnLst/>
              <a:rect l="l" t="t" r="r" b="b"/>
              <a:pathLst>
                <a:path w="48260" h="51435">
                  <a:moveTo>
                    <a:pt x="23620" y="0"/>
                  </a:moveTo>
                  <a:lnTo>
                    <a:pt x="48004" y="25905"/>
                  </a:lnTo>
                  <a:lnTo>
                    <a:pt x="23620" y="51049"/>
                  </a:lnTo>
                  <a:lnTo>
                    <a:pt x="0" y="25905"/>
                  </a:lnTo>
                  <a:lnTo>
                    <a:pt x="23620" y="0"/>
                  </a:lnTo>
                  <a:close/>
                </a:path>
              </a:pathLst>
            </a:custGeom>
            <a:ln w="8204">
              <a:solidFill>
                <a:srgbClr val="FF0000"/>
              </a:solidFill>
            </a:ln>
          </p:spPr>
          <p:txBody>
            <a:bodyPr wrap="square" lIns="0" tIns="0" rIns="0" bIns="0" rtlCol="0"/>
            <a:lstStyle/>
            <a:p>
              <a:endParaRPr/>
            </a:p>
          </p:txBody>
        </p:sp>
        <p:sp>
          <p:nvSpPr>
            <p:cNvPr id="69" name="object 69"/>
            <p:cNvSpPr/>
            <p:nvPr/>
          </p:nvSpPr>
          <p:spPr>
            <a:xfrm>
              <a:off x="6357025" y="2718843"/>
              <a:ext cx="48260" cy="51435"/>
            </a:xfrm>
            <a:custGeom>
              <a:avLst/>
              <a:gdLst/>
              <a:ahLst/>
              <a:cxnLst/>
              <a:rect l="l" t="t" r="r" b="b"/>
              <a:pathLst>
                <a:path w="48260" h="51435">
                  <a:moveTo>
                    <a:pt x="23620" y="51049"/>
                  </a:moveTo>
                  <a:lnTo>
                    <a:pt x="0" y="25905"/>
                  </a:lnTo>
                  <a:lnTo>
                    <a:pt x="23620" y="0"/>
                  </a:lnTo>
                  <a:lnTo>
                    <a:pt x="48004" y="25905"/>
                  </a:lnTo>
                  <a:lnTo>
                    <a:pt x="23620" y="51049"/>
                  </a:lnTo>
                  <a:close/>
                </a:path>
              </a:pathLst>
            </a:custGeom>
            <a:solidFill>
              <a:srgbClr val="FF0000"/>
            </a:solidFill>
          </p:spPr>
          <p:txBody>
            <a:bodyPr wrap="square" lIns="0" tIns="0" rIns="0" bIns="0" rtlCol="0"/>
            <a:lstStyle/>
            <a:p>
              <a:endParaRPr/>
            </a:p>
          </p:txBody>
        </p:sp>
        <p:sp>
          <p:nvSpPr>
            <p:cNvPr id="70" name="object 70"/>
            <p:cNvSpPr/>
            <p:nvPr/>
          </p:nvSpPr>
          <p:spPr>
            <a:xfrm>
              <a:off x="6357025" y="2718843"/>
              <a:ext cx="48260" cy="51435"/>
            </a:xfrm>
            <a:custGeom>
              <a:avLst/>
              <a:gdLst/>
              <a:ahLst/>
              <a:cxnLst/>
              <a:rect l="l" t="t" r="r" b="b"/>
              <a:pathLst>
                <a:path w="48260" h="51435">
                  <a:moveTo>
                    <a:pt x="23620" y="0"/>
                  </a:moveTo>
                  <a:lnTo>
                    <a:pt x="48004" y="25905"/>
                  </a:lnTo>
                  <a:lnTo>
                    <a:pt x="23620" y="51049"/>
                  </a:lnTo>
                  <a:lnTo>
                    <a:pt x="0" y="25905"/>
                  </a:lnTo>
                  <a:lnTo>
                    <a:pt x="23620" y="0"/>
                  </a:lnTo>
                  <a:close/>
                </a:path>
              </a:pathLst>
            </a:custGeom>
            <a:ln w="8204">
              <a:solidFill>
                <a:srgbClr val="FF0000"/>
              </a:solidFill>
            </a:ln>
          </p:spPr>
          <p:txBody>
            <a:bodyPr wrap="square" lIns="0" tIns="0" rIns="0" bIns="0" rtlCol="0"/>
            <a:lstStyle/>
            <a:p>
              <a:endParaRPr/>
            </a:p>
          </p:txBody>
        </p:sp>
        <p:sp>
          <p:nvSpPr>
            <p:cNvPr id="71" name="object 71"/>
            <p:cNvSpPr/>
            <p:nvPr/>
          </p:nvSpPr>
          <p:spPr>
            <a:xfrm>
              <a:off x="6516273" y="2718843"/>
              <a:ext cx="47625" cy="51435"/>
            </a:xfrm>
            <a:custGeom>
              <a:avLst/>
              <a:gdLst/>
              <a:ahLst/>
              <a:cxnLst/>
              <a:rect l="l" t="t" r="r" b="b"/>
              <a:pathLst>
                <a:path w="47625" h="51435">
                  <a:moveTo>
                    <a:pt x="23620" y="51049"/>
                  </a:moveTo>
                  <a:lnTo>
                    <a:pt x="0" y="25905"/>
                  </a:lnTo>
                  <a:lnTo>
                    <a:pt x="23620" y="0"/>
                  </a:lnTo>
                  <a:lnTo>
                    <a:pt x="47241" y="25905"/>
                  </a:lnTo>
                  <a:lnTo>
                    <a:pt x="23620" y="51049"/>
                  </a:lnTo>
                  <a:close/>
                </a:path>
              </a:pathLst>
            </a:custGeom>
            <a:solidFill>
              <a:srgbClr val="FF0000"/>
            </a:solidFill>
          </p:spPr>
          <p:txBody>
            <a:bodyPr wrap="square" lIns="0" tIns="0" rIns="0" bIns="0" rtlCol="0"/>
            <a:lstStyle/>
            <a:p>
              <a:endParaRPr/>
            </a:p>
          </p:txBody>
        </p:sp>
        <p:sp>
          <p:nvSpPr>
            <p:cNvPr id="72" name="object 72"/>
            <p:cNvSpPr/>
            <p:nvPr/>
          </p:nvSpPr>
          <p:spPr>
            <a:xfrm>
              <a:off x="6516273" y="2718843"/>
              <a:ext cx="47625" cy="51435"/>
            </a:xfrm>
            <a:custGeom>
              <a:avLst/>
              <a:gdLst/>
              <a:ahLst/>
              <a:cxnLst/>
              <a:rect l="l" t="t" r="r" b="b"/>
              <a:pathLst>
                <a:path w="47625" h="51435">
                  <a:moveTo>
                    <a:pt x="23620" y="0"/>
                  </a:moveTo>
                  <a:lnTo>
                    <a:pt x="47241" y="25905"/>
                  </a:lnTo>
                  <a:lnTo>
                    <a:pt x="23620" y="51049"/>
                  </a:lnTo>
                  <a:lnTo>
                    <a:pt x="0" y="25905"/>
                  </a:lnTo>
                  <a:lnTo>
                    <a:pt x="23620" y="0"/>
                  </a:lnTo>
                  <a:close/>
                </a:path>
              </a:pathLst>
            </a:custGeom>
            <a:ln w="8200">
              <a:solidFill>
                <a:srgbClr val="FF0000"/>
              </a:solidFill>
            </a:ln>
          </p:spPr>
          <p:txBody>
            <a:bodyPr wrap="square" lIns="0" tIns="0" rIns="0" bIns="0" rtlCol="0"/>
            <a:lstStyle/>
            <a:p>
              <a:endParaRPr/>
            </a:p>
          </p:txBody>
        </p:sp>
        <p:sp>
          <p:nvSpPr>
            <p:cNvPr id="73" name="object 73"/>
            <p:cNvSpPr/>
            <p:nvPr/>
          </p:nvSpPr>
          <p:spPr>
            <a:xfrm>
              <a:off x="6675520" y="2718843"/>
              <a:ext cx="47625" cy="51435"/>
            </a:xfrm>
            <a:custGeom>
              <a:avLst/>
              <a:gdLst/>
              <a:ahLst/>
              <a:cxnLst/>
              <a:rect l="l" t="t" r="r" b="b"/>
              <a:pathLst>
                <a:path w="47625" h="51435">
                  <a:moveTo>
                    <a:pt x="23620" y="51049"/>
                  </a:moveTo>
                  <a:lnTo>
                    <a:pt x="0" y="25905"/>
                  </a:lnTo>
                  <a:lnTo>
                    <a:pt x="23620" y="0"/>
                  </a:lnTo>
                  <a:lnTo>
                    <a:pt x="47241" y="25905"/>
                  </a:lnTo>
                  <a:lnTo>
                    <a:pt x="23620" y="51049"/>
                  </a:lnTo>
                  <a:close/>
                </a:path>
              </a:pathLst>
            </a:custGeom>
            <a:solidFill>
              <a:srgbClr val="FF0000"/>
            </a:solidFill>
          </p:spPr>
          <p:txBody>
            <a:bodyPr wrap="square" lIns="0" tIns="0" rIns="0" bIns="0" rtlCol="0"/>
            <a:lstStyle/>
            <a:p>
              <a:endParaRPr/>
            </a:p>
          </p:txBody>
        </p:sp>
        <p:sp>
          <p:nvSpPr>
            <p:cNvPr id="74" name="object 74"/>
            <p:cNvSpPr/>
            <p:nvPr/>
          </p:nvSpPr>
          <p:spPr>
            <a:xfrm>
              <a:off x="6675520" y="2718843"/>
              <a:ext cx="47625" cy="51435"/>
            </a:xfrm>
            <a:custGeom>
              <a:avLst/>
              <a:gdLst/>
              <a:ahLst/>
              <a:cxnLst/>
              <a:rect l="l" t="t" r="r" b="b"/>
              <a:pathLst>
                <a:path w="47625" h="51435">
                  <a:moveTo>
                    <a:pt x="23620" y="0"/>
                  </a:moveTo>
                  <a:lnTo>
                    <a:pt x="47241" y="25905"/>
                  </a:lnTo>
                  <a:lnTo>
                    <a:pt x="23620" y="51049"/>
                  </a:lnTo>
                  <a:lnTo>
                    <a:pt x="0" y="25905"/>
                  </a:lnTo>
                  <a:lnTo>
                    <a:pt x="23620" y="0"/>
                  </a:lnTo>
                  <a:close/>
                </a:path>
              </a:pathLst>
            </a:custGeom>
            <a:ln w="8200">
              <a:solidFill>
                <a:srgbClr val="FF0000"/>
              </a:solidFill>
            </a:ln>
          </p:spPr>
          <p:txBody>
            <a:bodyPr wrap="square" lIns="0" tIns="0" rIns="0" bIns="0" rtlCol="0"/>
            <a:lstStyle/>
            <a:p>
              <a:endParaRPr/>
            </a:p>
          </p:txBody>
        </p:sp>
        <p:sp>
          <p:nvSpPr>
            <p:cNvPr id="75" name="object 75"/>
            <p:cNvSpPr/>
            <p:nvPr/>
          </p:nvSpPr>
          <p:spPr>
            <a:xfrm>
              <a:off x="6834017" y="2718843"/>
              <a:ext cx="48260" cy="51435"/>
            </a:xfrm>
            <a:custGeom>
              <a:avLst/>
              <a:gdLst/>
              <a:ahLst/>
              <a:cxnLst/>
              <a:rect l="l" t="t" r="r" b="b"/>
              <a:pathLst>
                <a:path w="48259" h="51435">
                  <a:moveTo>
                    <a:pt x="24370" y="51049"/>
                  </a:moveTo>
                  <a:lnTo>
                    <a:pt x="0" y="25905"/>
                  </a:lnTo>
                  <a:lnTo>
                    <a:pt x="24370" y="0"/>
                  </a:lnTo>
                  <a:lnTo>
                    <a:pt x="47991" y="25905"/>
                  </a:lnTo>
                  <a:lnTo>
                    <a:pt x="24370" y="51049"/>
                  </a:lnTo>
                  <a:close/>
                </a:path>
              </a:pathLst>
            </a:custGeom>
            <a:solidFill>
              <a:srgbClr val="FF0000"/>
            </a:solidFill>
          </p:spPr>
          <p:txBody>
            <a:bodyPr wrap="square" lIns="0" tIns="0" rIns="0" bIns="0" rtlCol="0"/>
            <a:lstStyle/>
            <a:p>
              <a:endParaRPr/>
            </a:p>
          </p:txBody>
        </p:sp>
        <p:sp>
          <p:nvSpPr>
            <p:cNvPr id="76" name="object 76"/>
            <p:cNvSpPr/>
            <p:nvPr/>
          </p:nvSpPr>
          <p:spPr>
            <a:xfrm>
              <a:off x="6834017" y="2718843"/>
              <a:ext cx="48260" cy="51435"/>
            </a:xfrm>
            <a:custGeom>
              <a:avLst/>
              <a:gdLst/>
              <a:ahLst/>
              <a:cxnLst/>
              <a:rect l="l" t="t" r="r" b="b"/>
              <a:pathLst>
                <a:path w="48259" h="51435">
                  <a:moveTo>
                    <a:pt x="24370" y="0"/>
                  </a:moveTo>
                  <a:lnTo>
                    <a:pt x="47991" y="25905"/>
                  </a:lnTo>
                  <a:lnTo>
                    <a:pt x="24370" y="51049"/>
                  </a:lnTo>
                  <a:lnTo>
                    <a:pt x="0" y="25905"/>
                  </a:lnTo>
                  <a:lnTo>
                    <a:pt x="24370" y="0"/>
                  </a:lnTo>
                  <a:close/>
                </a:path>
              </a:pathLst>
            </a:custGeom>
            <a:ln w="8204">
              <a:solidFill>
                <a:srgbClr val="FF0000"/>
              </a:solidFill>
            </a:ln>
          </p:spPr>
          <p:txBody>
            <a:bodyPr wrap="square" lIns="0" tIns="0" rIns="0" bIns="0" rtlCol="0"/>
            <a:lstStyle/>
            <a:p>
              <a:endParaRPr/>
            </a:p>
          </p:txBody>
        </p:sp>
        <p:sp>
          <p:nvSpPr>
            <p:cNvPr id="77" name="object 77"/>
            <p:cNvSpPr/>
            <p:nvPr/>
          </p:nvSpPr>
          <p:spPr>
            <a:xfrm>
              <a:off x="6993264" y="2735606"/>
              <a:ext cx="48260" cy="51435"/>
            </a:xfrm>
            <a:custGeom>
              <a:avLst/>
              <a:gdLst/>
              <a:ahLst/>
              <a:cxnLst/>
              <a:rect l="l" t="t" r="r" b="b"/>
              <a:pathLst>
                <a:path w="48259" h="51435">
                  <a:moveTo>
                    <a:pt x="24383" y="51049"/>
                  </a:moveTo>
                  <a:lnTo>
                    <a:pt x="0" y="25905"/>
                  </a:lnTo>
                  <a:lnTo>
                    <a:pt x="24383" y="0"/>
                  </a:lnTo>
                  <a:lnTo>
                    <a:pt x="48004" y="25905"/>
                  </a:lnTo>
                  <a:lnTo>
                    <a:pt x="24383" y="51049"/>
                  </a:lnTo>
                  <a:close/>
                </a:path>
              </a:pathLst>
            </a:custGeom>
            <a:solidFill>
              <a:srgbClr val="FF0000"/>
            </a:solidFill>
          </p:spPr>
          <p:txBody>
            <a:bodyPr wrap="square" lIns="0" tIns="0" rIns="0" bIns="0" rtlCol="0"/>
            <a:lstStyle/>
            <a:p>
              <a:endParaRPr/>
            </a:p>
          </p:txBody>
        </p:sp>
        <p:sp>
          <p:nvSpPr>
            <p:cNvPr id="78" name="object 78"/>
            <p:cNvSpPr/>
            <p:nvPr/>
          </p:nvSpPr>
          <p:spPr>
            <a:xfrm>
              <a:off x="6993264" y="2735606"/>
              <a:ext cx="48260" cy="51435"/>
            </a:xfrm>
            <a:custGeom>
              <a:avLst/>
              <a:gdLst/>
              <a:ahLst/>
              <a:cxnLst/>
              <a:rect l="l" t="t" r="r" b="b"/>
              <a:pathLst>
                <a:path w="48259" h="51435">
                  <a:moveTo>
                    <a:pt x="24383" y="0"/>
                  </a:moveTo>
                  <a:lnTo>
                    <a:pt x="48004" y="25905"/>
                  </a:lnTo>
                  <a:lnTo>
                    <a:pt x="24383" y="51049"/>
                  </a:lnTo>
                  <a:lnTo>
                    <a:pt x="0" y="25905"/>
                  </a:lnTo>
                  <a:lnTo>
                    <a:pt x="24383" y="0"/>
                  </a:lnTo>
                  <a:close/>
                </a:path>
              </a:pathLst>
            </a:custGeom>
            <a:ln w="8204">
              <a:solidFill>
                <a:srgbClr val="FF0000"/>
              </a:solidFill>
            </a:ln>
          </p:spPr>
          <p:txBody>
            <a:bodyPr wrap="square" lIns="0" tIns="0" rIns="0" bIns="0" rtlCol="0"/>
            <a:lstStyle/>
            <a:p>
              <a:endParaRPr/>
            </a:p>
          </p:txBody>
        </p:sp>
        <p:sp>
          <p:nvSpPr>
            <p:cNvPr id="79" name="object 79"/>
            <p:cNvSpPr/>
            <p:nvPr/>
          </p:nvSpPr>
          <p:spPr>
            <a:xfrm>
              <a:off x="7152512" y="2761511"/>
              <a:ext cx="48260" cy="51435"/>
            </a:xfrm>
            <a:custGeom>
              <a:avLst/>
              <a:gdLst/>
              <a:ahLst/>
              <a:cxnLst/>
              <a:rect l="l" t="t" r="r" b="b"/>
              <a:pathLst>
                <a:path w="48259" h="51435">
                  <a:moveTo>
                    <a:pt x="23620" y="51049"/>
                  </a:moveTo>
                  <a:lnTo>
                    <a:pt x="0" y="25144"/>
                  </a:lnTo>
                  <a:lnTo>
                    <a:pt x="23620" y="0"/>
                  </a:lnTo>
                  <a:lnTo>
                    <a:pt x="48004" y="25144"/>
                  </a:lnTo>
                  <a:lnTo>
                    <a:pt x="23620" y="51049"/>
                  </a:lnTo>
                  <a:close/>
                </a:path>
              </a:pathLst>
            </a:custGeom>
            <a:solidFill>
              <a:srgbClr val="FF0000"/>
            </a:solidFill>
          </p:spPr>
          <p:txBody>
            <a:bodyPr wrap="square" lIns="0" tIns="0" rIns="0" bIns="0" rtlCol="0"/>
            <a:lstStyle/>
            <a:p>
              <a:endParaRPr/>
            </a:p>
          </p:txBody>
        </p:sp>
        <p:sp>
          <p:nvSpPr>
            <p:cNvPr id="80" name="object 80"/>
            <p:cNvSpPr/>
            <p:nvPr/>
          </p:nvSpPr>
          <p:spPr>
            <a:xfrm>
              <a:off x="7152512" y="2761511"/>
              <a:ext cx="48260" cy="51435"/>
            </a:xfrm>
            <a:custGeom>
              <a:avLst/>
              <a:gdLst/>
              <a:ahLst/>
              <a:cxnLst/>
              <a:rect l="l" t="t" r="r" b="b"/>
              <a:pathLst>
                <a:path w="48259" h="51435">
                  <a:moveTo>
                    <a:pt x="23620" y="0"/>
                  </a:moveTo>
                  <a:lnTo>
                    <a:pt x="48004" y="25144"/>
                  </a:lnTo>
                  <a:lnTo>
                    <a:pt x="23620" y="51049"/>
                  </a:lnTo>
                  <a:lnTo>
                    <a:pt x="0" y="25144"/>
                  </a:lnTo>
                  <a:lnTo>
                    <a:pt x="23620" y="0"/>
                  </a:lnTo>
                  <a:close/>
                </a:path>
              </a:pathLst>
            </a:custGeom>
            <a:ln w="8204">
              <a:solidFill>
                <a:srgbClr val="FF0000"/>
              </a:solidFill>
            </a:ln>
          </p:spPr>
          <p:txBody>
            <a:bodyPr wrap="square" lIns="0" tIns="0" rIns="0" bIns="0" rtlCol="0"/>
            <a:lstStyle/>
            <a:p>
              <a:endParaRPr/>
            </a:p>
          </p:txBody>
        </p:sp>
        <p:sp>
          <p:nvSpPr>
            <p:cNvPr id="81" name="object 81"/>
            <p:cNvSpPr/>
            <p:nvPr/>
          </p:nvSpPr>
          <p:spPr>
            <a:xfrm>
              <a:off x="7311759" y="2778274"/>
              <a:ext cx="48260" cy="51435"/>
            </a:xfrm>
            <a:custGeom>
              <a:avLst/>
              <a:gdLst/>
              <a:ahLst/>
              <a:cxnLst/>
              <a:rect l="l" t="t" r="r" b="b"/>
              <a:pathLst>
                <a:path w="48259" h="51435">
                  <a:moveTo>
                    <a:pt x="23620" y="51049"/>
                  </a:moveTo>
                  <a:lnTo>
                    <a:pt x="0" y="25905"/>
                  </a:lnTo>
                  <a:lnTo>
                    <a:pt x="23620" y="0"/>
                  </a:lnTo>
                  <a:lnTo>
                    <a:pt x="48004" y="25905"/>
                  </a:lnTo>
                  <a:lnTo>
                    <a:pt x="23620" y="51049"/>
                  </a:lnTo>
                  <a:close/>
                </a:path>
              </a:pathLst>
            </a:custGeom>
            <a:solidFill>
              <a:srgbClr val="FF0000"/>
            </a:solidFill>
          </p:spPr>
          <p:txBody>
            <a:bodyPr wrap="square" lIns="0" tIns="0" rIns="0" bIns="0" rtlCol="0"/>
            <a:lstStyle/>
            <a:p>
              <a:endParaRPr/>
            </a:p>
          </p:txBody>
        </p:sp>
        <p:sp>
          <p:nvSpPr>
            <p:cNvPr id="82" name="object 82"/>
            <p:cNvSpPr/>
            <p:nvPr/>
          </p:nvSpPr>
          <p:spPr>
            <a:xfrm>
              <a:off x="7311759" y="2778274"/>
              <a:ext cx="48260" cy="51435"/>
            </a:xfrm>
            <a:custGeom>
              <a:avLst/>
              <a:gdLst/>
              <a:ahLst/>
              <a:cxnLst/>
              <a:rect l="l" t="t" r="r" b="b"/>
              <a:pathLst>
                <a:path w="48259" h="51435">
                  <a:moveTo>
                    <a:pt x="23620" y="0"/>
                  </a:moveTo>
                  <a:lnTo>
                    <a:pt x="48004" y="25905"/>
                  </a:lnTo>
                  <a:lnTo>
                    <a:pt x="23620" y="51049"/>
                  </a:lnTo>
                  <a:lnTo>
                    <a:pt x="0" y="25905"/>
                  </a:lnTo>
                  <a:lnTo>
                    <a:pt x="23620" y="0"/>
                  </a:lnTo>
                  <a:close/>
                </a:path>
              </a:pathLst>
            </a:custGeom>
            <a:ln w="8204">
              <a:solidFill>
                <a:srgbClr val="FF0000"/>
              </a:solidFill>
            </a:ln>
          </p:spPr>
          <p:txBody>
            <a:bodyPr wrap="square" lIns="0" tIns="0" rIns="0" bIns="0" rtlCol="0"/>
            <a:lstStyle/>
            <a:p>
              <a:endParaRPr/>
            </a:p>
          </p:txBody>
        </p:sp>
        <p:sp>
          <p:nvSpPr>
            <p:cNvPr id="83" name="object 83"/>
            <p:cNvSpPr/>
            <p:nvPr/>
          </p:nvSpPr>
          <p:spPr>
            <a:xfrm>
              <a:off x="7471006" y="4756435"/>
              <a:ext cx="47625" cy="51435"/>
            </a:xfrm>
            <a:custGeom>
              <a:avLst/>
              <a:gdLst/>
              <a:ahLst/>
              <a:cxnLst/>
              <a:rect l="l" t="t" r="r" b="b"/>
              <a:pathLst>
                <a:path w="47625" h="51435">
                  <a:moveTo>
                    <a:pt x="23620" y="51062"/>
                  </a:moveTo>
                  <a:lnTo>
                    <a:pt x="0" y="25157"/>
                  </a:lnTo>
                  <a:lnTo>
                    <a:pt x="23620" y="0"/>
                  </a:lnTo>
                  <a:lnTo>
                    <a:pt x="47241" y="25157"/>
                  </a:lnTo>
                  <a:lnTo>
                    <a:pt x="23620" y="51062"/>
                  </a:lnTo>
                  <a:close/>
                </a:path>
              </a:pathLst>
            </a:custGeom>
            <a:solidFill>
              <a:srgbClr val="FF0000"/>
            </a:solidFill>
          </p:spPr>
          <p:txBody>
            <a:bodyPr wrap="square" lIns="0" tIns="0" rIns="0" bIns="0" rtlCol="0"/>
            <a:lstStyle/>
            <a:p>
              <a:endParaRPr/>
            </a:p>
          </p:txBody>
        </p:sp>
        <p:sp>
          <p:nvSpPr>
            <p:cNvPr id="84" name="object 84"/>
            <p:cNvSpPr/>
            <p:nvPr/>
          </p:nvSpPr>
          <p:spPr>
            <a:xfrm>
              <a:off x="7471006" y="4756435"/>
              <a:ext cx="47625" cy="51435"/>
            </a:xfrm>
            <a:custGeom>
              <a:avLst/>
              <a:gdLst/>
              <a:ahLst/>
              <a:cxnLst/>
              <a:rect l="l" t="t" r="r" b="b"/>
              <a:pathLst>
                <a:path w="47625" h="51435">
                  <a:moveTo>
                    <a:pt x="23620" y="0"/>
                  </a:moveTo>
                  <a:lnTo>
                    <a:pt x="47241" y="25157"/>
                  </a:lnTo>
                  <a:lnTo>
                    <a:pt x="23620" y="51062"/>
                  </a:lnTo>
                  <a:lnTo>
                    <a:pt x="0" y="25157"/>
                  </a:lnTo>
                  <a:lnTo>
                    <a:pt x="23620" y="0"/>
                  </a:lnTo>
                  <a:close/>
                </a:path>
              </a:pathLst>
            </a:custGeom>
            <a:ln w="8200">
              <a:solidFill>
                <a:srgbClr val="FF0000"/>
              </a:solidFill>
            </a:ln>
          </p:spPr>
          <p:txBody>
            <a:bodyPr wrap="square" lIns="0" tIns="0" rIns="0" bIns="0" rtlCol="0"/>
            <a:lstStyle/>
            <a:p>
              <a:endParaRPr/>
            </a:p>
          </p:txBody>
        </p:sp>
        <p:sp>
          <p:nvSpPr>
            <p:cNvPr id="85" name="object 85"/>
            <p:cNvSpPr/>
            <p:nvPr/>
          </p:nvSpPr>
          <p:spPr>
            <a:xfrm>
              <a:off x="4916906" y="3975392"/>
              <a:ext cx="1798320" cy="110489"/>
            </a:xfrm>
            <a:custGeom>
              <a:avLst/>
              <a:gdLst/>
              <a:ahLst/>
              <a:cxnLst/>
              <a:rect l="l" t="t" r="r" b="b"/>
              <a:pathLst>
                <a:path w="1798320" h="110489">
                  <a:moveTo>
                    <a:pt x="39624" y="0"/>
                  </a:moveTo>
                  <a:lnTo>
                    <a:pt x="0" y="0"/>
                  </a:lnTo>
                  <a:lnTo>
                    <a:pt x="0" y="42672"/>
                  </a:lnTo>
                  <a:lnTo>
                    <a:pt x="39624" y="42672"/>
                  </a:lnTo>
                  <a:lnTo>
                    <a:pt x="39624" y="0"/>
                  </a:lnTo>
                  <a:close/>
                </a:path>
                <a:path w="1798320" h="110489">
                  <a:moveTo>
                    <a:pt x="198869" y="0"/>
                  </a:moveTo>
                  <a:lnTo>
                    <a:pt x="159245" y="0"/>
                  </a:lnTo>
                  <a:lnTo>
                    <a:pt x="159245" y="42672"/>
                  </a:lnTo>
                  <a:lnTo>
                    <a:pt x="198869" y="42672"/>
                  </a:lnTo>
                  <a:lnTo>
                    <a:pt x="198869" y="0"/>
                  </a:lnTo>
                  <a:close/>
                </a:path>
                <a:path w="1798320" h="110489">
                  <a:moveTo>
                    <a:pt x="358127" y="25158"/>
                  </a:moveTo>
                  <a:lnTo>
                    <a:pt x="318503" y="25158"/>
                  </a:lnTo>
                  <a:lnTo>
                    <a:pt x="318503" y="67818"/>
                  </a:lnTo>
                  <a:lnTo>
                    <a:pt x="358127" y="67818"/>
                  </a:lnTo>
                  <a:lnTo>
                    <a:pt x="358127" y="25158"/>
                  </a:lnTo>
                  <a:close/>
                </a:path>
                <a:path w="1798320" h="110489">
                  <a:moveTo>
                    <a:pt x="517372" y="42684"/>
                  </a:moveTo>
                  <a:lnTo>
                    <a:pt x="476999" y="42684"/>
                  </a:lnTo>
                  <a:lnTo>
                    <a:pt x="476999" y="84582"/>
                  </a:lnTo>
                  <a:lnTo>
                    <a:pt x="517372" y="84582"/>
                  </a:lnTo>
                  <a:lnTo>
                    <a:pt x="517372" y="42684"/>
                  </a:lnTo>
                  <a:close/>
                </a:path>
                <a:path w="1798320" h="110489">
                  <a:moveTo>
                    <a:pt x="675855" y="42684"/>
                  </a:moveTo>
                  <a:lnTo>
                    <a:pt x="636244" y="42684"/>
                  </a:lnTo>
                  <a:lnTo>
                    <a:pt x="636244" y="84582"/>
                  </a:lnTo>
                  <a:lnTo>
                    <a:pt x="675855" y="84582"/>
                  </a:lnTo>
                  <a:lnTo>
                    <a:pt x="675855" y="42684"/>
                  </a:lnTo>
                  <a:close/>
                </a:path>
                <a:path w="1798320" h="110489">
                  <a:moveTo>
                    <a:pt x="835101" y="42684"/>
                  </a:moveTo>
                  <a:lnTo>
                    <a:pt x="795489" y="42684"/>
                  </a:lnTo>
                  <a:lnTo>
                    <a:pt x="795489" y="84582"/>
                  </a:lnTo>
                  <a:lnTo>
                    <a:pt x="835101" y="84582"/>
                  </a:lnTo>
                  <a:lnTo>
                    <a:pt x="835101" y="42684"/>
                  </a:lnTo>
                  <a:close/>
                </a:path>
                <a:path w="1798320" h="110489">
                  <a:moveTo>
                    <a:pt x="994359" y="42684"/>
                  </a:moveTo>
                  <a:lnTo>
                    <a:pt x="954747" y="42684"/>
                  </a:lnTo>
                  <a:lnTo>
                    <a:pt x="954747" y="84582"/>
                  </a:lnTo>
                  <a:lnTo>
                    <a:pt x="994359" y="84582"/>
                  </a:lnTo>
                  <a:lnTo>
                    <a:pt x="994359" y="42684"/>
                  </a:lnTo>
                  <a:close/>
                </a:path>
                <a:path w="1798320" h="110489">
                  <a:moveTo>
                    <a:pt x="1153617" y="42684"/>
                  </a:moveTo>
                  <a:lnTo>
                    <a:pt x="1113993" y="42684"/>
                  </a:lnTo>
                  <a:lnTo>
                    <a:pt x="1113993" y="84582"/>
                  </a:lnTo>
                  <a:lnTo>
                    <a:pt x="1153617" y="84582"/>
                  </a:lnTo>
                  <a:lnTo>
                    <a:pt x="1153617" y="42684"/>
                  </a:lnTo>
                  <a:close/>
                </a:path>
                <a:path w="1798320" h="110489">
                  <a:moveTo>
                    <a:pt x="1320482" y="42684"/>
                  </a:moveTo>
                  <a:lnTo>
                    <a:pt x="1280871" y="42684"/>
                  </a:lnTo>
                  <a:lnTo>
                    <a:pt x="1280871" y="84582"/>
                  </a:lnTo>
                  <a:lnTo>
                    <a:pt x="1320482" y="84582"/>
                  </a:lnTo>
                  <a:lnTo>
                    <a:pt x="1320482" y="42684"/>
                  </a:lnTo>
                  <a:close/>
                </a:path>
                <a:path w="1798320" h="110489">
                  <a:moveTo>
                    <a:pt x="1479727" y="67818"/>
                  </a:moveTo>
                  <a:lnTo>
                    <a:pt x="1440116" y="67818"/>
                  </a:lnTo>
                  <a:lnTo>
                    <a:pt x="1440116" y="110490"/>
                  </a:lnTo>
                  <a:lnTo>
                    <a:pt x="1479727" y="110490"/>
                  </a:lnTo>
                  <a:lnTo>
                    <a:pt x="1479727" y="67818"/>
                  </a:lnTo>
                  <a:close/>
                </a:path>
                <a:path w="1798320" h="110489">
                  <a:moveTo>
                    <a:pt x="1638973" y="67818"/>
                  </a:moveTo>
                  <a:lnTo>
                    <a:pt x="1599361" y="67818"/>
                  </a:lnTo>
                  <a:lnTo>
                    <a:pt x="1599361" y="110490"/>
                  </a:lnTo>
                  <a:lnTo>
                    <a:pt x="1638973" y="110490"/>
                  </a:lnTo>
                  <a:lnTo>
                    <a:pt x="1638973" y="67818"/>
                  </a:lnTo>
                  <a:close/>
                </a:path>
                <a:path w="1798320" h="110489">
                  <a:moveTo>
                    <a:pt x="1798231" y="67818"/>
                  </a:moveTo>
                  <a:lnTo>
                    <a:pt x="1758607" y="67818"/>
                  </a:lnTo>
                  <a:lnTo>
                    <a:pt x="1758607" y="110490"/>
                  </a:lnTo>
                  <a:lnTo>
                    <a:pt x="1798231" y="110490"/>
                  </a:lnTo>
                  <a:lnTo>
                    <a:pt x="1798231" y="67818"/>
                  </a:lnTo>
                  <a:close/>
                </a:path>
              </a:pathLst>
            </a:custGeom>
            <a:solidFill>
              <a:srgbClr val="FFFF00"/>
            </a:solidFill>
          </p:spPr>
          <p:txBody>
            <a:bodyPr wrap="square" lIns="0" tIns="0" rIns="0" bIns="0" rtlCol="0"/>
            <a:lstStyle/>
            <a:p>
              <a:endParaRPr/>
            </a:p>
          </p:txBody>
        </p:sp>
        <p:sp>
          <p:nvSpPr>
            <p:cNvPr id="86" name="object 86"/>
            <p:cNvSpPr/>
            <p:nvPr/>
          </p:nvSpPr>
          <p:spPr>
            <a:xfrm>
              <a:off x="6834377" y="4043172"/>
              <a:ext cx="40640" cy="43180"/>
            </a:xfrm>
            <a:custGeom>
              <a:avLst/>
              <a:gdLst/>
              <a:ahLst/>
              <a:cxnLst/>
              <a:rect l="l" t="t" r="r" b="b"/>
              <a:pathLst>
                <a:path w="40640" h="43179">
                  <a:moveTo>
                    <a:pt x="40385" y="42672"/>
                  </a:moveTo>
                  <a:lnTo>
                    <a:pt x="40385" y="0"/>
                  </a:lnTo>
                  <a:lnTo>
                    <a:pt x="0" y="0"/>
                  </a:lnTo>
                  <a:lnTo>
                    <a:pt x="0" y="42672"/>
                  </a:lnTo>
                  <a:lnTo>
                    <a:pt x="40385" y="42672"/>
                  </a:lnTo>
                  <a:close/>
                </a:path>
              </a:pathLst>
            </a:custGeom>
            <a:solidFill>
              <a:srgbClr val="FFFF00"/>
            </a:solidFill>
          </p:spPr>
          <p:txBody>
            <a:bodyPr wrap="square" lIns="0" tIns="0" rIns="0" bIns="0" rtlCol="0"/>
            <a:lstStyle/>
            <a:p>
              <a:endParaRPr/>
            </a:p>
          </p:txBody>
        </p:sp>
        <p:sp>
          <p:nvSpPr>
            <p:cNvPr id="87" name="object 87"/>
            <p:cNvSpPr/>
            <p:nvPr/>
          </p:nvSpPr>
          <p:spPr>
            <a:xfrm>
              <a:off x="6834017" y="4043209"/>
              <a:ext cx="40640" cy="43180"/>
            </a:xfrm>
            <a:custGeom>
              <a:avLst/>
              <a:gdLst/>
              <a:ahLst/>
              <a:cxnLst/>
              <a:rect l="l" t="t" r="r" b="b"/>
              <a:pathLst>
                <a:path w="40640" h="43179">
                  <a:moveTo>
                    <a:pt x="0" y="42668"/>
                  </a:moveTo>
                  <a:lnTo>
                    <a:pt x="40380" y="42668"/>
                  </a:lnTo>
                  <a:lnTo>
                    <a:pt x="40380" y="0"/>
                  </a:lnTo>
                  <a:lnTo>
                    <a:pt x="0" y="0"/>
                  </a:lnTo>
                  <a:lnTo>
                    <a:pt x="0" y="42668"/>
                  </a:lnTo>
                  <a:close/>
                </a:path>
              </a:pathLst>
            </a:custGeom>
            <a:ln w="8206">
              <a:solidFill>
                <a:srgbClr val="FFFF00"/>
              </a:solidFill>
            </a:ln>
          </p:spPr>
          <p:txBody>
            <a:bodyPr wrap="square" lIns="0" tIns="0" rIns="0" bIns="0" rtlCol="0"/>
            <a:lstStyle/>
            <a:p>
              <a:endParaRPr/>
            </a:p>
          </p:txBody>
        </p:sp>
        <p:sp>
          <p:nvSpPr>
            <p:cNvPr id="88" name="object 88"/>
            <p:cNvSpPr/>
            <p:nvPr/>
          </p:nvSpPr>
          <p:spPr>
            <a:xfrm>
              <a:off x="6993255" y="4059973"/>
              <a:ext cx="517525" cy="738505"/>
            </a:xfrm>
            <a:custGeom>
              <a:avLst/>
              <a:gdLst/>
              <a:ahLst/>
              <a:cxnLst/>
              <a:rect l="l" t="t" r="r" b="b"/>
              <a:pathLst>
                <a:path w="517525" h="738504">
                  <a:moveTo>
                    <a:pt x="39624" y="0"/>
                  </a:moveTo>
                  <a:lnTo>
                    <a:pt x="0" y="0"/>
                  </a:lnTo>
                  <a:lnTo>
                    <a:pt x="0" y="42672"/>
                  </a:lnTo>
                  <a:lnTo>
                    <a:pt x="39624" y="42672"/>
                  </a:lnTo>
                  <a:lnTo>
                    <a:pt x="39624" y="0"/>
                  </a:lnTo>
                  <a:close/>
                </a:path>
                <a:path w="517525" h="738504">
                  <a:moveTo>
                    <a:pt x="198869" y="25908"/>
                  </a:moveTo>
                  <a:lnTo>
                    <a:pt x="159245" y="25908"/>
                  </a:lnTo>
                  <a:lnTo>
                    <a:pt x="159245" y="67818"/>
                  </a:lnTo>
                  <a:lnTo>
                    <a:pt x="198869" y="67818"/>
                  </a:lnTo>
                  <a:lnTo>
                    <a:pt x="198869" y="25908"/>
                  </a:lnTo>
                  <a:close/>
                </a:path>
                <a:path w="517525" h="738504">
                  <a:moveTo>
                    <a:pt x="358114" y="42672"/>
                  </a:moveTo>
                  <a:lnTo>
                    <a:pt x="318503" y="42672"/>
                  </a:lnTo>
                  <a:lnTo>
                    <a:pt x="318503" y="85344"/>
                  </a:lnTo>
                  <a:lnTo>
                    <a:pt x="358114" y="85344"/>
                  </a:lnTo>
                  <a:lnTo>
                    <a:pt x="358114" y="42672"/>
                  </a:lnTo>
                  <a:close/>
                </a:path>
                <a:path w="517525" h="738504">
                  <a:moveTo>
                    <a:pt x="517359" y="696480"/>
                  </a:moveTo>
                  <a:lnTo>
                    <a:pt x="477748" y="696480"/>
                  </a:lnTo>
                  <a:lnTo>
                    <a:pt x="477748" y="738390"/>
                  </a:lnTo>
                  <a:lnTo>
                    <a:pt x="517359" y="738390"/>
                  </a:lnTo>
                  <a:lnTo>
                    <a:pt x="517359" y="696480"/>
                  </a:lnTo>
                  <a:close/>
                </a:path>
              </a:pathLst>
            </a:custGeom>
            <a:solidFill>
              <a:srgbClr val="FFFF00"/>
            </a:solidFill>
          </p:spPr>
          <p:txBody>
            <a:bodyPr wrap="square" lIns="0" tIns="0" rIns="0" bIns="0" rtlCol="0"/>
            <a:lstStyle/>
            <a:p>
              <a:endParaRPr/>
            </a:p>
          </p:txBody>
        </p:sp>
      </p:grpSp>
      <p:sp>
        <p:nvSpPr>
          <p:cNvPr id="89" name="object 89"/>
          <p:cNvSpPr txBox="1"/>
          <p:nvPr/>
        </p:nvSpPr>
        <p:spPr>
          <a:xfrm>
            <a:off x="4536185" y="2176272"/>
            <a:ext cx="3882390" cy="3200400"/>
          </a:xfrm>
          <a:prstGeom prst="rect">
            <a:avLst/>
          </a:prstGeom>
        </p:spPr>
        <p:txBody>
          <a:bodyPr vert="horz" wrap="square" lIns="0" tIns="0" rIns="0" bIns="0" rtlCol="0">
            <a:spAutoFit/>
          </a:bodyPr>
          <a:lstStyle/>
          <a:p>
            <a:pPr>
              <a:lnSpc>
                <a:spcPct val="100000"/>
              </a:lnSpc>
            </a:pPr>
            <a:endParaRPr sz="1800">
              <a:latin typeface="DejaVu Serif"/>
              <a:cs typeface="DejaVu Serif"/>
            </a:endParaRPr>
          </a:p>
          <a:p>
            <a:pPr>
              <a:lnSpc>
                <a:spcPct val="100000"/>
              </a:lnSpc>
            </a:pPr>
            <a:endParaRPr sz="1800">
              <a:latin typeface="DejaVu Serif"/>
              <a:cs typeface="DejaVu Serif"/>
            </a:endParaRPr>
          </a:p>
          <a:p>
            <a:pPr>
              <a:lnSpc>
                <a:spcPct val="100000"/>
              </a:lnSpc>
            </a:pPr>
            <a:endParaRPr sz="1800">
              <a:latin typeface="DejaVu Serif"/>
              <a:cs typeface="DejaVu Serif"/>
            </a:endParaRPr>
          </a:p>
          <a:p>
            <a:pPr>
              <a:lnSpc>
                <a:spcPct val="100000"/>
              </a:lnSpc>
            </a:pPr>
            <a:endParaRPr sz="1800">
              <a:latin typeface="DejaVu Serif"/>
              <a:cs typeface="DejaVu Serif"/>
            </a:endParaRPr>
          </a:p>
          <a:p>
            <a:pPr>
              <a:lnSpc>
                <a:spcPct val="100000"/>
              </a:lnSpc>
            </a:pPr>
            <a:endParaRPr sz="1800">
              <a:latin typeface="DejaVu Serif"/>
              <a:cs typeface="DejaVu Serif"/>
            </a:endParaRPr>
          </a:p>
          <a:p>
            <a:pPr>
              <a:lnSpc>
                <a:spcPct val="100000"/>
              </a:lnSpc>
            </a:pPr>
            <a:endParaRPr sz="1800">
              <a:latin typeface="DejaVu Serif"/>
              <a:cs typeface="DejaVu Serif"/>
            </a:endParaRPr>
          </a:p>
          <a:p>
            <a:pPr>
              <a:lnSpc>
                <a:spcPct val="100000"/>
              </a:lnSpc>
            </a:pPr>
            <a:endParaRPr sz="1800">
              <a:latin typeface="DejaVu Serif"/>
              <a:cs typeface="DejaVu Serif"/>
            </a:endParaRPr>
          </a:p>
          <a:p>
            <a:pPr>
              <a:lnSpc>
                <a:spcPct val="100000"/>
              </a:lnSpc>
            </a:pPr>
            <a:endParaRPr sz="1800">
              <a:latin typeface="DejaVu Serif"/>
              <a:cs typeface="DejaVu Serif"/>
            </a:endParaRPr>
          </a:p>
          <a:p>
            <a:pPr>
              <a:lnSpc>
                <a:spcPct val="100000"/>
              </a:lnSpc>
            </a:pPr>
            <a:endParaRPr sz="1800">
              <a:latin typeface="DejaVu Serif"/>
              <a:cs typeface="DejaVu Serif"/>
            </a:endParaRPr>
          </a:p>
          <a:p>
            <a:pPr>
              <a:lnSpc>
                <a:spcPct val="100000"/>
              </a:lnSpc>
            </a:pPr>
            <a:endParaRPr sz="1700">
              <a:latin typeface="DejaVu Serif"/>
              <a:cs typeface="DejaVu Serif"/>
            </a:endParaRPr>
          </a:p>
          <a:p>
            <a:pPr marR="624205" algn="ctr">
              <a:lnSpc>
                <a:spcPct val="100000"/>
              </a:lnSpc>
            </a:pPr>
            <a:r>
              <a:rPr sz="1600" b="1" spc="-60" dirty="0">
                <a:solidFill>
                  <a:srgbClr val="FFFFFF"/>
                </a:solidFill>
                <a:latin typeface="Nimbus Sans L"/>
                <a:cs typeface="Nimbus Sans L"/>
              </a:rPr>
              <a:t>PSI</a:t>
            </a:r>
            <a:endParaRPr sz="1600">
              <a:latin typeface="Nimbus Sans L"/>
              <a:cs typeface="Nimbus Sans L"/>
            </a:endParaRPr>
          </a:p>
        </p:txBody>
      </p:sp>
      <p:sp>
        <p:nvSpPr>
          <p:cNvPr id="90" name="object 90"/>
          <p:cNvSpPr txBox="1"/>
          <p:nvPr/>
        </p:nvSpPr>
        <p:spPr>
          <a:xfrm>
            <a:off x="4694151" y="3362327"/>
            <a:ext cx="253365" cy="481965"/>
          </a:xfrm>
          <a:prstGeom prst="rect">
            <a:avLst/>
          </a:prstGeom>
        </p:spPr>
        <p:txBody>
          <a:bodyPr vert="vert270" wrap="square" lIns="0" tIns="0" rIns="0" bIns="0" rtlCol="0">
            <a:spAutoFit/>
          </a:bodyPr>
          <a:lstStyle/>
          <a:p>
            <a:pPr marL="12700">
              <a:lnSpc>
                <a:spcPts val="1870"/>
              </a:lnSpc>
            </a:pPr>
            <a:r>
              <a:rPr sz="1600" b="1" spc="100" dirty="0">
                <a:solidFill>
                  <a:srgbClr val="FFFFFF"/>
                </a:solidFill>
                <a:latin typeface="Nimbus Sans L"/>
                <a:cs typeface="Nimbus Sans L"/>
              </a:rPr>
              <a:t>G</a:t>
            </a:r>
            <a:r>
              <a:rPr sz="1600" b="1" spc="65" dirty="0">
                <a:solidFill>
                  <a:srgbClr val="FFFFFF"/>
                </a:solidFill>
                <a:latin typeface="Nimbus Sans L"/>
                <a:cs typeface="Nimbus Sans L"/>
              </a:rPr>
              <a:t>P</a:t>
            </a:r>
            <a:r>
              <a:rPr sz="1600" b="1" dirty="0">
                <a:solidFill>
                  <a:srgbClr val="FFFFFF"/>
                </a:solidFill>
                <a:latin typeface="Nimbus Sans L"/>
                <a:cs typeface="Nimbus Sans L"/>
              </a:rPr>
              <a:t>M</a:t>
            </a:r>
            <a:endParaRPr sz="1600">
              <a:latin typeface="Nimbus Sans L"/>
              <a:cs typeface="Nimbus Sans L"/>
            </a:endParaRPr>
          </a:p>
        </p:txBody>
      </p:sp>
      <p:sp>
        <p:nvSpPr>
          <p:cNvPr id="92" name="object 92"/>
          <p:cNvSpPr txBox="1"/>
          <p:nvPr/>
        </p:nvSpPr>
        <p:spPr>
          <a:xfrm>
            <a:off x="746251" y="3288767"/>
            <a:ext cx="3611879" cy="2517484"/>
          </a:xfrm>
          <a:prstGeom prst="rect">
            <a:avLst/>
          </a:prstGeom>
        </p:spPr>
        <p:txBody>
          <a:bodyPr vert="horz" wrap="square" lIns="0" tIns="12065" rIns="0" bIns="0" rtlCol="0">
            <a:spAutoFit/>
          </a:bodyPr>
          <a:lstStyle/>
          <a:p>
            <a:pPr marL="342900" marR="5080" lvl="1" indent="-342900" defTabSz="457189">
              <a:lnSpc>
                <a:spcPct val="80000"/>
              </a:lnSpc>
              <a:spcBef>
                <a:spcPct val="20000"/>
              </a:spcBef>
              <a:buClr>
                <a:schemeClr val="accent6"/>
              </a:buClr>
              <a:buSzPct val="77777"/>
              <a:buFont typeface="Arial" panose="020B0604020202020204" pitchFamily="34" charset="0"/>
              <a:buChar char="•"/>
              <a:tabLst>
                <a:tab pos="755015" algn="l"/>
                <a:tab pos="755650" algn="l"/>
              </a:tabLst>
            </a:pPr>
            <a:r>
              <a:rPr lang="en-US" sz="2200" dirty="0" smtClean="0">
                <a:solidFill>
                  <a:schemeClr val="accent5"/>
                </a:solidFill>
              </a:rPr>
              <a:t>The </a:t>
            </a:r>
            <a:r>
              <a:rPr lang="en-US" sz="2200" dirty="0">
                <a:solidFill>
                  <a:schemeClr val="accent5"/>
                </a:solidFill>
              </a:rPr>
              <a:t>load sense comp will  increase or decrease the  output flow to maintain a  constant delta across </a:t>
            </a:r>
            <a:r>
              <a:rPr lang="en-US" sz="2200" dirty="0" smtClean="0">
                <a:solidFill>
                  <a:schemeClr val="accent5"/>
                </a:solidFill>
              </a:rPr>
              <a:t>the l</a:t>
            </a:r>
            <a:r>
              <a:rPr sz="2200" dirty="0" smtClean="0">
                <a:solidFill>
                  <a:schemeClr val="accent5"/>
                </a:solidFill>
              </a:rPr>
              <a:t>oad </a:t>
            </a:r>
            <a:r>
              <a:rPr sz="2200" dirty="0">
                <a:solidFill>
                  <a:schemeClr val="accent5"/>
                </a:solidFill>
              </a:rPr>
              <a:t>orifice.	This means  that regardless of load  conditions the flow will  remain constant for a  given orifice opening.</a:t>
            </a:r>
          </a:p>
        </p:txBody>
      </p:sp>
      <p:pic>
        <p:nvPicPr>
          <p:cNvPr id="94" name="Picture 9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6096000"/>
            <a:ext cx="1371599" cy="729672"/>
          </a:xfrm>
          <a:prstGeom prst="rect">
            <a:avLst/>
          </a:prstGeom>
        </p:spPr>
      </p:pic>
      <p:sp>
        <p:nvSpPr>
          <p:cNvPr id="2" name="Rectangle 1"/>
          <p:cNvSpPr/>
          <p:nvPr/>
        </p:nvSpPr>
        <p:spPr>
          <a:xfrm>
            <a:off x="1206086" y="2331551"/>
            <a:ext cx="2339102" cy="341632"/>
          </a:xfrm>
          <a:prstGeom prst="rect">
            <a:avLst/>
          </a:prstGeom>
        </p:spPr>
        <p:txBody>
          <a:bodyPr wrap="none">
            <a:spAutoFit/>
          </a:bodyPr>
          <a:lstStyle/>
          <a:p>
            <a:pPr marL="114292" algn="ctr" defTabSz="457200">
              <a:lnSpc>
                <a:spcPct val="90000"/>
              </a:lnSpc>
              <a:spcBef>
                <a:spcPct val="20000"/>
              </a:spcBef>
              <a:buClr>
                <a:schemeClr val="accent6"/>
              </a:buClr>
            </a:pPr>
            <a:r>
              <a:rPr lang="en-US" dirty="0">
                <a:solidFill>
                  <a:schemeClr val="bg2"/>
                </a:solidFill>
              </a:rPr>
              <a:t>Load Sense Control</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897"/>
    </mc:Choice>
    <mc:Fallback>
      <p:transition spd="slow" advTm="14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object 191"/>
          <p:cNvSpPr txBox="1"/>
          <p:nvPr/>
        </p:nvSpPr>
        <p:spPr>
          <a:xfrm>
            <a:off x="69596" y="960099"/>
            <a:ext cx="4020820" cy="4631690"/>
          </a:xfrm>
          <a:prstGeom prst="rect">
            <a:avLst/>
          </a:prstGeom>
        </p:spPr>
        <p:txBody>
          <a:bodyPr vert="horz" wrap="square" lIns="0" tIns="205105" rIns="0" bIns="0" rtlCol="0">
            <a:spAutoFit/>
          </a:bodyPr>
          <a:lstStyle/>
          <a:p>
            <a:pPr marL="181610" algn="ctr">
              <a:lnSpc>
                <a:spcPct val="100000"/>
              </a:lnSpc>
              <a:spcBef>
                <a:spcPts val="1615"/>
              </a:spcBef>
            </a:pPr>
            <a:r>
              <a:rPr sz="2400" u="heavy" spc="120" dirty="0">
                <a:uFill>
                  <a:solidFill>
                    <a:srgbClr val="000000"/>
                  </a:solidFill>
                </a:uFill>
                <a:cs typeface="DejaVu Sans"/>
              </a:rPr>
              <a:t>Problem</a:t>
            </a:r>
            <a:endParaRPr sz="2400" dirty="0">
              <a:cs typeface="DejaVu Sans"/>
            </a:endParaRPr>
          </a:p>
          <a:p>
            <a:pPr marL="222250" marR="31750" indent="584200">
              <a:lnSpc>
                <a:spcPct val="149600"/>
              </a:lnSpc>
              <a:spcBef>
                <a:spcPts val="45"/>
              </a:spcBef>
            </a:pPr>
            <a:r>
              <a:rPr sz="1400" spc="40" dirty="0">
                <a:cs typeface="DejaVu Sans"/>
              </a:rPr>
              <a:t>10 </a:t>
            </a:r>
            <a:r>
              <a:rPr sz="1400" spc="114" dirty="0">
                <a:cs typeface="DejaVu Sans"/>
              </a:rPr>
              <a:t>GPM </a:t>
            </a:r>
            <a:r>
              <a:rPr sz="1400" spc="85" dirty="0">
                <a:cs typeface="DejaVu Sans"/>
              </a:rPr>
              <a:t>Load Sense </a:t>
            </a:r>
            <a:r>
              <a:rPr sz="1400" spc="70" dirty="0">
                <a:cs typeface="DejaVu Sans"/>
              </a:rPr>
              <a:t>Pump  </a:t>
            </a:r>
            <a:r>
              <a:rPr sz="1400" spc="85" dirty="0">
                <a:cs typeface="DejaVu Sans"/>
              </a:rPr>
              <a:t>Pressure </a:t>
            </a:r>
            <a:r>
              <a:rPr sz="1400" spc="70" dirty="0">
                <a:cs typeface="DejaVu Sans"/>
              </a:rPr>
              <a:t>Compensator </a:t>
            </a:r>
            <a:r>
              <a:rPr sz="1400" spc="85" dirty="0">
                <a:cs typeface="DejaVu Sans"/>
              </a:rPr>
              <a:t>set </a:t>
            </a:r>
            <a:r>
              <a:rPr sz="1400" spc="70" dirty="0">
                <a:cs typeface="DejaVu Sans"/>
              </a:rPr>
              <a:t>at </a:t>
            </a:r>
            <a:r>
              <a:rPr sz="1400" spc="40" dirty="0">
                <a:cs typeface="DejaVu Sans"/>
              </a:rPr>
              <a:t>3000</a:t>
            </a:r>
            <a:r>
              <a:rPr sz="1400" spc="-229" dirty="0">
                <a:cs typeface="DejaVu Sans"/>
              </a:rPr>
              <a:t> </a:t>
            </a:r>
            <a:r>
              <a:rPr sz="1400" spc="135" dirty="0">
                <a:cs typeface="DejaVu Sans"/>
              </a:rPr>
              <a:t>PSI  </a:t>
            </a:r>
            <a:r>
              <a:rPr sz="1400" spc="85" dirty="0">
                <a:cs typeface="DejaVu Sans"/>
              </a:rPr>
              <a:t>Load Sense </a:t>
            </a:r>
            <a:r>
              <a:rPr sz="1400" spc="60" dirty="0">
                <a:cs typeface="DejaVu Sans"/>
              </a:rPr>
              <a:t>Differential </a:t>
            </a:r>
            <a:r>
              <a:rPr sz="1400" spc="85" dirty="0">
                <a:cs typeface="DejaVu Sans"/>
              </a:rPr>
              <a:t>set </a:t>
            </a:r>
            <a:r>
              <a:rPr sz="1400" spc="70" dirty="0">
                <a:cs typeface="DejaVu Sans"/>
              </a:rPr>
              <a:t>at </a:t>
            </a:r>
            <a:r>
              <a:rPr sz="1400" spc="40" dirty="0">
                <a:cs typeface="DejaVu Sans"/>
              </a:rPr>
              <a:t>200</a:t>
            </a:r>
            <a:r>
              <a:rPr sz="1400" spc="-280" dirty="0">
                <a:cs typeface="DejaVu Sans"/>
              </a:rPr>
              <a:t> </a:t>
            </a:r>
            <a:r>
              <a:rPr sz="1400" spc="135" dirty="0">
                <a:cs typeface="DejaVu Sans"/>
              </a:rPr>
              <a:t>PSI</a:t>
            </a:r>
            <a:endParaRPr sz="1400" dirty="0">
              <a:cs typeface="DejaVu Sans"/>
            </a:endParaRPr>
          </a:p>
          <a:p>
            <a:pPr marL="786765" marR="547370" indent="-49530" algn="just">
              <a:lnSpc>
                <a:spcPts val="2510"/>
              </a:lnSpc>
              <a:spcBef>
                <a:spcPts val="220"/>
              </a:spcBef>
            </a:pPr>
            <a:r>
              <a:rPr sz="1400" spc="75" dirty="0">
                <a:cs typeface="DejaVu Sans"/>
              </a:rPr>
              <a:t>Relief Valve </a:t>
            </a:r>
            <a:r>
              <a:rPr sz="1400" spc="85" dirty="0">
                <a:cs typeface="DejaVu Sans"/>
              </a:rPr>
              <a:t>Set </a:t>
            </a:r>
            <a:r>
              <a:rPr sz="1400" spc="70" dirty="0">
                <a:cs typeface="DejaVu Sans"/>
              </a:rPr>
              <a:t>at </a:t>
            </a:r>
            <a:r>
              <a:rPr sz="1400" spc="40" dirty="0">
                <a:cs typeface="DejaVu Sans"/>
              </a:rPr>
              <a:t>3200</a:t>
            </a:r>
            <a:r>
              <a:rPr sz="1400" spc="-260" dirty="0">
                <a:cs typeface="DejaVu Sans"/>
              </a:rPr>
              <a:t> </a:t>
            </a:r>
            <a:r>
              <a:rPr sz="1400" spc="135" dirty="0">
                <a:cs typeface="DejaVu Sans"/>
              </a:rPr>
              <a:t>PSI  </a:t>
            </a:r>
            <a:r>
              <a:rPr sz="1400" spc="110" dirty="0">
                <a:cs typeface="DejaVu Sans"/>
              </a:rPr>
              <a:t>Flow </a:t>
            </a:r>
            <a:r>
              <a:rPr sz="1400" spc="70" dirty="0">
                <a:cs typeface="DejaVu Sans"/>
              </a:rPr>
              <a:t>Control </a:t>
            </a:r>
            <a:r>
              <a:rPr sz="1400" spc="85" dirty="0">
                <a:cs typeface="DejaVu Sans"/>
              </a:rPr>
              <a:t>Set </a:t>
            </a:r>
            <a:r>
              <a:rPr sz="1400" spc="55" dirty="0">
                <a:cs typeface="DejaVu Sans"/>
              </a:rPr>
              <a:t>for </a:t>
            </a:r>
            <a:r>
              <a:rPr sz="1400" spc="40" dirty="0">
                <a:cs typeface="DejaVu Sans"/>
              </a:rPr>
              <a:t>5 </a:t>
            </a:r>
            <a:r>
              <a:rPr sz="1400" spc="114" dirty="0">
                <a:cs typeface="DejaVu Sans"/>
              </a:rPr>
              <a:t>GPM  </a:t>
            </a:r>
            <a:r>
              <a:rPr sz="1400" spc="85" dirty="0">
                <a:cs typeface="DejaVu Sans"/>
              </a:rPr>
              <a:t>Load Pressure </a:t>
            </a:r>
            <a:r>
              <a:rPr sz="1400" spc="100" dirty="0">
                <a:cs typeface="DejaVu Sans"/>
              </a:rPr>
              <a:t>is </a:t>
            </a:r>
            <a:r>
              <a:rPr sz="1400" spc="40" dirty="0">
                <a:cs typeface="DejaVu Sans"/>
              </a:rPr>
              <a:t>2000</a:t>
            </a:r>
            <a:r>
              <a:rPr sz="1400" spc="-210" dirty="0">
                <a:cs typeface="DejaVu Sans"/>
              </a:rPr>
              <a:t> </a:t>
            </a:r>
            <a:r>
              <a:rPr sz="1400" spc="135" dirty="0">
                <a:cs typeface="DejaVu Sans"/>
              </a:rPr>
              <a:t>PSI</a:t>
            </a:r>
            <a:endParaRPr sz="1400" dirty="0">
              <a:cs typeface="DejaVu Sans"/>
            </a:endParaRPr>
          </a:p>
          <a:p>
            <a:pPr marL="12700" marR="43815" algn="just">
              <a:lnSpc>
                <a:spcPct val="100000"/>
              </a:lnSpc>
              <a:spcBef>
                <a:spcPts val="620"/>
              </a:spcBef>
            </a:pPr>
            <a:r>
              <a:rPr sz="1400" spc="50" dirty="0">
                <a:solidFill>
                  <a:srgbClr val="FF0000"/>
                </a:solidFill>
                <a:cs typeface="DejaVu Sans"/>
              </a:rPr>
              <a:t>What </a:t>
            </a:r>
            <a:r>
              <a:rPr sz="1400" spc="100" dirty="0">
                <a:solidFill>
                  <a:srgbClr val="FF0000"/>
                </a:solidFill>
                <a:cs typeface="DejaVu Sans"/>
              </a:rPr>
              <a:t>is </a:t>
            </a:r>
            <a:r>
              <a:rPr sz="1400" spc="60" dirty="0">
                <a:solidFill>
                  <a:srgbClr val="FF0000"/>
                </a:solidFill>
                <a:cs typeface="DejaVu Sans"/>
              </a:rPr>
              <a:t>the </a:t>
            </a:r>
            <a:r>
              <a:rPr sz="1400" spc="75" dirty="0">
                <a:solidFill>
                  <a:srgbClr val="FF0000"/>
                </a:solidFill>
                <a:cs typeface="DejaVu Sans"/>
              </a:rPr>
              <a:t>horsepower </a:t>
            </a:r>
            <a:r>
              <a:rPr sz="1400" spc="55" dirty="0">
                <a:solidFill>
                  <a:srgbClr val="FF0000"/>
                </a:solidFill>
                <a:cs typeface="DejaVu Sans"/>
              </a:rPr>
              <a:t>being</a:t>
            </a:r>
            <a:r>
              <a:rPr sz="1400" spc="-229" dirty="0">
                <a:solidFill>
                  <a:srgbClr val="FF0000"/>
                </a:solidFill>
                <a:cs typeface="DejaVu Sans"/>
              </a:rPr>
              <a:t> </a:t>
            </a:r>
            <a:r>
              <a:rPr sz="1400" spc="75" dirty="0">
                <a:solidFill>
                  <a:srgbClr val="FF0000"/>
                </a:solidFill>
                <a:cs typeface="DejaVu Sans"/>
              </a:rPr>
              <a:t>consumed  </a:t>
            </a:r>
            <a:r>
              <a:rPr sz="1400" spc="85" dirty="0">
                <a:solidFill>
                  <a:srgbClr val="FF0000"/>
                </a:solidFill>
                <a:cs typeface="DejaVu Sans"/>
              </a:rPr>
              <a:t>while </a:t>
            </a:r>
            <a:r>
              <a:rPr sz="1400" spc="60" dirty="0">
                <a:solidFill>
                  <a:srgbClr val="FF0000"/>
                </a:solidFill>
                <a:cs typeface="DejaVu Sans"/>
              </a:rPr>
              <a:t>the </a:t>
            </a:r>
            <a:r>
              <a:rPr sz="1400" spc="65" dirty="0">
                <a:solidFill>
                  <a:srgbClr val="FF0000"/>
                </a:solidFill>
                <a:cs typeface="DejaVu Sans"/>
              </a:rPr>
              <a:t>cylinder </a:t>
            </a:r>
            <a:r>
              <a:rPr sz="1400" spc="100" dirty="0">
                <a:solidFill>
                  <a:srgbClr val="FF0000"/>
                </a:solidFill>
                <a:cs typeface="DejaVu Sans"/>
              </a:rPr>
              <a:t>is </a:t>
            </a:r>
            <a:r>
              <a:rPr sz="1400" spc="60" dirty="0">
                <a:solidFill>
                  <a:srgbClr val="FF0000"/>
                </a:solidFill>
                <a:cs typeface="DejaVu Sans"/>
              </a:rPr>
              <a:t>extending</a:t>
            </a:r>
            <a:r>
              <a:rPr sz="1400" spc="-220" dirty="0">
                <a:solidFill>
                  <a:srgbClr val="FF0000"/>
                </a:solidFill>
                <a:cs typeface="DejaVu Sans"/>
              </a:rPr>
              <a:t> </a:t>
            </a:r>
            <a:r>
              <a:rPr sz="1400" spc="110" dirty="0">
                <a:solidFill>
                  <a:srgbClr val="FF0000"/>
                </a:solidFill>
                <a:cs typeface="DejaVu Sans"/>
              </a:rPr>
              <a:t>?</a:t>
            </a:r>
            <a:endParaRPr sz="1400" dirty="0">
              <a:cs typeface="DejaVu Sans"/>
            </a:endParaRPr>
          </a:p>
          <a:p>
            <a:pPr>
              <a:lnSpc>
                <a:spcPct val="100000"/>
              </a:lnSpc>
            </a:pPr>
            <a:endParaRPr sz="1900" dirty="0">
              <a:cs typeface="DejaVu Sans"/>
            </a:endParaRPr>
          </a:p>
          <a:p>
            <a:pPr marL="12700" algn="just">
              <a:lnSpc>
                <a:spcPct val="100000"/>
              </a:lnSpc>
              <a:spcBef>
                <a:spcPts val="1125"/>
              </a:spcBef>
            </a:pPr>
            <a:r>
              <a:rPr sz="1400" spc="120" dirty="0">
                <a:solidFill>
                  <a:srgbClr val="FF0000"/>
                </a:solidFill>
                <a:cs typeface="DejaVu Sans"/>
              </a:rPr>
              <a:t>How</a:t>
            </a:r>
            <a:r>
              <a:rPr sz="1400" spc="-305" dirty="0">
                <a:solidFill>
                  <a:srgbClr val="FF0000"/>
                </a:solidFill>
                <a:cs typeface="DejaVu Sans"/>
              </a:rPr>
              <a:t> </a:t>
            </a:r>
            <a:r>
              <a:rPr sz="1400" spc="70" dirty="0">
                <a:solidFill>
                  <a:srgbClr val="FF0000"/>
                </a:solidFill>
                <a:cs typeface="DejaVu Sans"/>
              </a:rPr>
              <a:t>much </a:t>
            </a:r>
            <a:r>
              <a:rPr sz="1400" spc="75" dirty="0">
                <a:solidFill>
                  <a:srgbClr val="FF0000"/>
                </a:solidFill>
                <a:cs typeface="DejaVu Sans"/>
              </a:rPr>
              <a:t>horsepower </a:t>
            </a:r>
            <a:r>
              <a:rPr sz="1400" spc="100" dirty="0">
                <a:solidFill>
                  <a:srgbClr val="FF0000"/>
                </a:solidFill>
                <a:cs typeface="DejaVu Sans"/>
              </a:rPr>
              <a:t>is </a:t>
            </a:r>
            <a:r>
              <a:rPr sz="1400" spc="55" dirty="0">
                <a:solidFill>
                  <a:srgbClr val="FF0000"/>
                </a:solidFill>
                <a:cs typeface="DejaVu Sans"/>
              </a:rPr>
              <a:t>being </a:t>
            </a:r>
            <a:r>
              <a:rPr sz="1400" spc="90" dirty="0">
                <a:solidFill>
                  <a:srgbClr val="FF0000"/>
                </a:solidFill>
                <a:cs typeface="DejaVu Sans"/>
              </a:rPr>
              <a:t>wasted </a:t>
            </a:r>
            <a:r>
              <a:rPr sz="1400" spc="110" dirty="0">
                <a:solidFill>
                  <a:srgbClr val="FF0000"/>
                </a:solidFill>
                <a:cs typeface="DejaVu Sans"/>
              </a:rPr>
              <a:t>?</a:t>
            </a:r>
            <a:endParaRPr sz="1400" dirty="0">
              <a:cs typeface="DejaVu Sans"/>
            </a:endParaRPr>
          </a:p>
          <a:p>
            <a:pPr>
              <a:lnSpc>
                <a:spcPct val="100000"/>
              </a:lnSpc>
            </a:pPr>
            <a:endParaRPr sz="1900" dirty="0">
              <a:cs typeface="DejaVu Sans"/>
            </a:endParaRPr>
          </a:p>
          <a:p>
            <a:pPr marL="181610" algn="ctr">
              <a:lnSpc>
                <a:spcPct val="100000"/>
              </a:lnSpc>
              <a:spcBef>
                <a:spcPts val="1135"/>
              </a:spcBef>
            </a:pPr>
            <a:r>
              <a:rPr sz="1400" b="1" i="1" spc="110" dirty="0">
                <a:cs typeface="URW Bookman L"/>
              </a:rPr>
              <a:t>(HP </a:t>
            </a:r>
            <a:r>
              <a:rPr sz="1400" b="1" i="1" spc="80" dirty="0">
                <a:cs typeface="URW Bookman L"/>
              </a:rPr>
              <a:t>= </a:t>
            </a:r>
            <a:r>
              <a:rPr sz="1400" b="1" i="1" spc="105" dirty="0">
                <a:cs typeface="URW Bookman L"/>
              </a:rPr>
              <a:t>GPM </a:t>
            </a:r>
            <a:r>
              <a:rPr sz="1400" b="1" i="1" spc="130" dirty="0">
                <a:cs typeface="URW Bookman L"/>
              </a:rPr>
              <a:t>*</a:t>
            </a:r>
            <a:r>
              <a:rPr sz="1400" b="1" i="1" spc="-315" dirty="0">
                <a:cs typeface="URW Bookman L"/>
              </a:rPr>
              <a:t> </a:t>
            </a:r>
            <a:r>
              <a:rPr sz="1400" b="1" i="1" spc="50" dirty="0">
                <a:cs typeface="URW Bookman L"/>
              </a:rPr>
              <a:t>PSI </a:t>
            </a:r>
            <a:r>
              <a:rPr sz="1400" b="1" i="1" spc="-120" dirty="0">
                <a:cs typeface="URW Bookman L"/>
              </a:rPr>
              <a:t>/ </a:t>
            </a:r>
            <a:r>
              <a:rPr sz="1400" b="1" i="1" spc="-20" dirty="0">
                <a:cs typeface="URW Bookman L"/>
              </a:rPr>
              <a:t>1714</a:t>
            </a:r>
            <a:endParaRPr sz="1400" dirty="0">
              <a:cs typeface="URW Bookman L"/>
            </a:endParaRPr>
          </a:p>
          <a:p>
            <a:pPr marL="181610" algn="ctr">
              <a:lnSpc>
                <a:spcPct val="100000"/>
              </a:lnSpc>
              <a:spcBef>
                <a:spcPts val="835"/>
              </a:spcBef>
            </a:pPr>
            <a:r>
              <a:rPr sz="1400" b="1" i="1" spc="55" dirty="0">
                <a:cs typeface="URW Bookman L"/>
              </a:rPr>
              <a:t>assume </a:t>
            </a:r>
            <a:r>
              <a:rPr sz="1400" b="1" i="1" spc="-20" dirty="0">
                <a:cs typeface="URW Bookman L"/>
              </a:rPr>
              <a:t>100 </a:t>
            </a:r>
            <a:r>
              <a:rPr sz="1400" b="1" i="1" spc="165" dirty="0">
                <a:cs typeface="URW Bookman L"/>
              </a:rPr>
              <a:t>%</a:t>
            </a:r>
            <a:r>
              <a:rPr sz="1400" b="1" i="1" spc="-70" dirty="0">
                <a:cs typeface="URW Bookman L"/>
              </a:rPr>
              <a:t> </a:t>
            </a:r>
            <a:r>
              <a:rPr sz="1400" b="1" i="1" spc="45" dirty="0">
                <a:cs typeface="URW Bookman L"/>
              </a:rPr>
              <a:t>efficiency)</a:t>
            </a:r>
            <a:endParaRPr sz="1400" dirty="0">
              <a:cs typeface="URW Bookman L"/>
            </a:endParaRPr>
          </a:p>
        </p:txBody>
      </p:sp>
      <p:sp>
        <p:nvSpPr>
          <p:cNvPr id="192" name="object 192"/>
          <p:cNvSpPr txBox="1">
            <a:spLocks noGrp="1"/>
          </p:cNvSpPr>
          <p:nvPr>
            <p:ph type="title"/>
          </p:nvPr>
        </p:nvSpPr>
        <p:spPr>
          <a:xfrm>
            <a:off x="612000" y="318465"/>
            <a:ext cx="7920000" cy="443070"/>
          </a:xfrm>
          <a:prstGeom prst="rect">
            <a:avLst/>
          </a:prstGeom>
        </p:spPr>
        <p:txBody>
          <a:bodyPr vert="horz" wrap="square" lIns="0" tIns="12065" rIns="0" bIns="0" rtlCol="0">
            <a:spAutoFit/>
          </a:bodyPr>
          <a:lstStyle/>
          <a:p>
            <a:pPr marL="12700" marR="5080">
              <a:spcBef>
                <a:spcPts val="95"/>
              </a:spcBef>
            </a:pPr>
            <a:r>
              <a:rPr dirty="0">
                <a:cs typeface="Calibri" panose="020F0502020204030204" pitchFamily="34" charset="0"/>
              </a:rPr>
              <a:t>Piston Pump Controls</a:t>
            </a:r>
          </a:p>
        </p:txBody>
      </p:sp>
      <p:pic>
        <p:nvPicPr>
          <p:cNvPr id="194" name="Picture 193"/>
          <p:cNvPicPr>
            <a:picLocks noChangeAspect="1"/>
          </p:cNvPicPr>
          <p:nvPr/>
        </p:nvPicPr>
        <p:blipFill>
          <a:blip r:embed="rId4"/>
          <a:stretch>
            <a:fillRect/>
          </a:stretch>
        </p:blipFill>
        <p:spPr>
          <a:xfrm>
            <a:off x="4724400" y="2237719"/>
            <a:ext cx="3771900" cy="2076450"/>
          </a:xfrm>
          <a:prstGeom prst="rect">
            <a:avLst/>
          </a:prstGeom>
        </p:spPr>
      </p:pic>
      <p:pic>
        <p:nvPicPr>
          <p:cNvPr id="195" name="Picture 1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6096000"/>
            <a:ext cx="1371599" cy="72967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276"/>
    </mc:Choice>
    <mc:Fallback>
      <p:transition spd="slow" advTm="27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object 191"/>
          <p:cNvSpPr txBox="1"/>
          <p:nvPr/>
        </p:nvSpPr>
        <p:spPr>
          <a:xfrm>
            <a:off x="381000" y="1129376"/>
            <a:ext cx="4020820" cy="4950460"/>
          </a:xfrm>
          <a:prstGeom prst="rect">
            <a:avLst/>
          </a:prstGeom>
        </p:spPr>
        <p:txBody>
          <a:bodyPr vert="horz" wrap="square" lIns="0" tIns="205105" rIns="0" bIns="0" rtlCol="0">
            <a:spAutoFit/>
          </a:bodyPr>
          <a:lstStyle/>
          <a:p>
            <a:pPr marL="181610" algn="ctr">
              <a:lnSpc>
                <a:spcPct val="100000"/>
              </a:lnSpc>
              <a:spcBef>
                <a:spcPts val="1615"/>
              </a:spcBef>
            </a:pPr>
            <a:r>
              <a:rPr sz="2400" u="heavy" spc="120" dirty="0">
                <a:uFill>
                  <a:solidFill>
                    <a:srgbClr val="000000"/>
                  </a:solidFill>
                </a:uFill>
                <a:cs typeface="DejaVu Sans"/>
              </a:rPr>
              <a:t>Problem</a:t>
            </a:r>
            <a:endParaRPr sz="2400" dirty="0">
              <a:cs typeface="DejaVu Sans"/>
            </a:endParaRPr>
          </a:p>
          <a:p>
            <a:pPr marL="222250" marR="31750" indent="584200">
              <a:lnSpc>
                <a:spcPct val="149600"/>
              </a:lnSpc>
              <a:spcBef>
                <a:spcPts val="45"/>
              </a:spcBef>
            </a:pPr>
            <a:r>
              <a:rPr sz="1400" spc="40" dirty="0">
                <a:cs typeface="DejaVu Sans"/>
              </a:rPr>
              <a:t>10 </a:t>
            </a:r>
            <a:r>
              <a:rPr sz="1400" spc="114" dirty="0">
                <a:cs typeface="DejaVu Sans"/>
              </a:rPr>
              <a:t>GPM </a:t>
            </a:r>
            <a:r>
              <a:rPr sz="1400" spc="85" dirty="0">
                <a:cs typeface="DejaVu Sans"/>
              </a:rPr>
              <a:t>Load Sense </a:t>
            </a:r>
            <a:r>
              <a:rPr sz="1400" spc="70" dirty="0">
                <a:cs typeface="DejaVu Sans"/>
              </a:rPr>
              <a:t>Pump  </a:t>
            </a:r>
            <a:r>
              <a:rPr sz="1400" spc="85" dirty="0">
                <a:cs typeface="DejaVu Sans"/>
              </a:rPr>
              <a:t>Pressure </a:t>
            </a:r>
            <a:r>
              <a:rPr sz="1400" spc="70" dirty="0">
                <a:cs typeface="DejaVu Sans"/>
              </a:rPr>
              <a:t>Compensator </a:t>
            </a:r>
            <a:r>
              <a:rPr sz="1400" spc="85" dirty="0">
                <a:cs typeface="DejaVu Sans"/>
              </a:rPr>
              <a:t>set </a:t>
            </a:r>
            <a:r>
              <a:rPr sz="1400" spc="70" dirty="0">
                <a:cs typeface="DejaVu Sans"/>
              </a:rPr>
              <a:t>at </a:t>
            </a:r>
            <a:r>
              <a:rPr sz="1400" spc="40" dirty="0">
                <a:cs typeface="DejaVu Sans"/>
              </a:rPr>
              <a:t>3000</a:t>
            </a:r>
            <a:r>
              <a:rPr sz="1400" spc="-229" dirty="0">
                <a:cs typeface="DejaVu Sans"/>
              </a:rPr>
              <a:t> </a:t>
            </a:r>
            <a:r>
              <a:rPr sz="1400" spc="135" dirty="0">
                <a:cs typeface="DejaVu Sans"/>
              </a:rPr>
              <a:t>PSI  </a:t>
            </a:r>
            <a:r>
              <a:rPr sz="1400" spc="85" dirty="0">
                <a:cs typeface="DejaVu Sans"/>
              </a:rPr>
              <a:t>Load Sense </a:t>
            </a:r>
            <a:r>
              <a:rPr sz="1400" spc="60" dirty="0">
                <a:cs typeface="DejaVu Sans"/>
              </a:rPr>
              <a:t>Differential </a:t>
            </a:r>
            <a:r>
              <a:rPr sz="1400" spc="85" dirty="0">
                <a:cs typeface="DejaVu Sans"/>
              </a:rPr>
              <a:t>set </a:t>
            </a:r>
            <a:r>
              <a:rPr sz="1400" spc="70" dirty="0">
                <a:cs typeface="DejaVu Sans"/>
              </a:rPr>
              <a:t>at </a:t>
            </a:r>
            <a:r>
              <a:rPr sz="1400" spc="40" dirty="0">
                <a:cs typeface="DejaVu Sans"/>
              </a:rPr>
              <a:t>200</a:t>
            </a:r>
            <a:r>
              <a:rPr sz="1400" spc="-280" dirty="0">
                <a:cs typeface="DejaVu Sans"/>
              </a:rPr>
              <a:t> </a:t>
            </a:r>
            <a:r>
              <a:rPr sz="1400" spc="135" dirty="0">
                <a:cs typeface="DejaVu Sans"/>
              </a:rPr>
              <a:t>PSI</a:t>
            </a:r>
            <a:endParaRPr sz="1400" dirty="0">
              <a:cs typeface="DejaVu Sans"/>
            </a:endParaRPr>
          </a:p>
          <a:p>
            <a:pPr marL="786765" marR="547370" indent="-49530" algn="just">
              <a:lnSpc>
                <a:spcPts val="2510"/>
              </a:lnSpc>
              <a:spcBef>
                <a:spcPts val="220"/>
              </a:spcBef>
            </a:pPr>
            <a:r>
              <a:rPr sz="1400" spc="75" dirty="0">
                <a:cs typeface="DejaVu Sans"/>
              </a:rPr>
              <a:t>Relief Valve </a:t>
            </a:r>
            <a:r>
              <a:rPr sz="1400" spc="85" dirty="0">
                <a:cs typeface="DejaVu Sans"/>
              </a:rPr>
              <a:t>Set </a:t>
            </a:r>
            <a:r>
              <a:rPr sz="1400" spc="70" dirty="0">
                <a:cs typeface="DejaVu Sans"/>
              </a:rPr>
              <a:t>at </a:t>
            </a:r>
            <a:r>
              <a:rPr sz="1400" spc="40" dirty="0">
                <a:cs typeface="DejaVu Sans"/>
              </a:rPr>
              <a:t>3200</a:t>
            </a:r>
            <a:r>
              <a:rPr sz="1400" spc="-260" dirty="0">
                <a:cs typeface="DejaVu Sans"/>
              </a:rPr>
              <a:t> </a:t>
            </a:r>
            <a:r>
              <a:rPr sz="1400" spc="135" dirty="0">
                <a:cs typeface="DejaVu Sans"/>
              </a:rPr>
              <a:t>PSI  </a:t>
            </a:r>
            <a:r>
              <a:rPr sz="1400" spc="110" dirty="0">
                <a:cs typeface="DejaVu Sans"/>
              </a:rPr>
              <a:t>Flow </a:t>
            </a:r>
            <a:r>
              <a:rPr sz="1400" spc="70" dirty="0">
                <a:cs typeface="DejaVu Sans"/>
              </a:rPr>
              <a:t>Control </a:t>
            </a:r>
            <a:r>
              <a:rPr sz="1400" spc="85" dirty="0">
                <a:cs typeface="DejaVu Sans"/>
              </a:rPr>
              <a:t>Set </a:t>
            </a:r>
            <a:r>
              <a:rPr sz="1400" spc="55" dirty="0">
                <a:cs typeface="DejaVu Sans"/>
              </a:rPr>
              <a:t>for </a:t>
            </a:r>
            <a:r>
              <a:rPr sz="1400" spc="40" dirty="0">
                <a:cs typeface="DejaVu Sans"/>
              </a:rPr>
              <a:t>5 </a:t>
            </a:r>
            <a:r>
              <a:rPr sz="1400" spc="114" dirty="0">
                <a:cs typeface="DejaVu Sans"/>
              </a:rPr>
              <a:t>GPM  </a:t>
            </a:r>
            <a:r>
              <a:rPr sz="1400" spc="85" dirty="0">
                <a:cs typeface="DejaVu Sans"/>
              </a:rPr>
              <a:t>Load Pressure </a:t>
            </a:r>
            <a:r>
              <a:rPr sz="1400" spc="100" dirty="0">
                <a:cs typeface="DejaVu Sans"/>
              </a:rPr>
              <a:t>is </a:t>
            </a:r>
            <a:r>
              <a:rPr sz="1400" spc="40" dirty="0">
                <a:cs typeface="DejaVu Sans"/>
              </a:rPr>
              <a:t>2000</a:t>
            </a:r>
            <a:r>
              <a:rPr sz="1400" spc="-210" dirty="0">
                <a:cs typeface="DejaVu Sans"/>
              </a:rPr>
              <a:t> </a:t>
            </a:r>
            <a:r>
              <a:rPr sz="1400" spc="135" dirty="0">
                <a:cs typeface="DejaVu Sans"/>
              </a:rPr>
              <a:t>PSI</a:t>
            </a:r>
            <a:endParaRPr sz="1400" dirty="0">
              <a:cs typeface="DejaVu Sans"/>
            </a:endParaRPr>
          </a:p>
          <a:p>
            <a:pPr marL="12700" marR="43815" algn="just">
              <a:lnSpc>
                <a:spcPct val="100000"/>
              </a:lnSpc>
              <a:spcBef>
                <a:spcPts val="620"/>
              </a:spcBef>
            </a:pPr>
            <a:r>
              <a:rPr sz="1400" spc="50" dirty="0">
                <a:solidFill>
                  <a:srgbClr val="FF0000"/>
                </a:solidFill>
                <a:cs typeface="DejaVu Sans"/>
              </a:rPr>
              <a:t>What </a:t>
            </a:r>
            <a:r>
              <a:rPr sz="1400" spc="100" dirty="0">
                <a:solidFill>
                  <a:srgbClr val="FF0000"/>
                </a:solidFill>
                <a:cs typeface="DejaVu Sans"/>
              </a:rPr>
              <a:t>is </a:t>
            </a:r>
            <a:r>
              <a:rPr sz="1400" spc="60" dirty="0">
                <a:solidFill>
                  <a:srgbClr val="FF0000"/>
                </a:solidFill>
                <a:cs typeface="DejaVu Sans"/>
              </a:rPr>
              <a:t>the </a:t>
            </a:r>
            <a:r>
              <a:rPr sz="1400" spc="75" dirty="0">
                <a:solidFill>
                  <a:srgbClr val="FF0000"/>
                </a:solidFill>
                <a:cs typeface="DejaVu Sans"/>
              </a:rPr>
              <a:t>horsepower </a:t>
            </a:r>
            <a:r>
              <a:rPr sz="1400" spc="55" dirty="0">
                <a:solidFill>
                  <a:srgbClr val="FF0000"/>
                </a:solidFill>
                <a:cs typeface="DejaVu Sans"/>
              </a:rPr>
              <a:t>being</a:t>
            </a:r>
            <a:r>
              <a:rPr sz="1400" spc="-229" dirty="0">
                <a:solidFill>
                  <a:srgbClr val="FF0000"/>
                </a:solidFill>
                <a:cs typeface="DejaVu Sans"/>
              </a:rPr>
              <a:t> </a:t>
            </a:r>
            <a:r>
              <a:rPr sz="1400" spc="75" dirty="0">
                <a:solidFill>
                  <a:srgbClr val="FF0000"/>
                </a:solidFill>
                <a:cs typeface="DejaVu Sans"/>
              </a:rPr>
              <a:t>consumed  </a:t>
            </a:r>
            <a:r>
              <a:rPr sz="1400" spc="85" dirty="0">
                <a:solidFill>
                  <a:srgbClr val="FF0000"/>
                </a:solidFill>
                <a:cs typeface="DejaVu Sans"/>
              </a:rPr>
              <a:t>while </a:t>
            </a:r>
            <a:r>
              <a:rPr sz="1400" spc="60" dirty="0">
                <a:solidFill>
                  <a:srgbClr val="FF0000"/>
                </a:solidFill>
                <a:cs typeface="DejaVu Sans"/>
              </a:rPr>
              <a:t>the </a:t>
            </a:r>
            <a:r>
              <a:rPr sz="1400" spc="65" dirty="0">
                <a:solidFill>
                  <a:srgbClr val="FF0000"/>
                </a:solidFill>
                <a:cs typeface="DejaVu Sans"/>
              </a:rPr>
              <a:t>cylinder </a:t>
            </a:r>
            <a:r>
              <a:rPr sz="1400" spc="100" dirty="0">
                <a:solidFill>
                  <a:srgbClr val="FF0000"/>
                </a:solidFill>
                <a:cs typeface="DejaVu Sans"/>
              </a:rPr>
              <a:t>is </a:t>
            </a:r>
            <a:r>
              <a:rPr sz="1400" spc="60" dirty="0">
                <a:solidFill>
                  <a:srgbClr val="FF0000"/>
                </a:solidFill>
                <a:cs typeface="DejaVu Sans"/>
              </a:rPr>
              <a:t>extending</a:t>
            </a:r>
            <a:r>
              <a:rPr sz="1400" spc="-220" dirty="0">
                <a:solidFill>
                  <a:srgbClr val="FF0000"/>
                </a:solidFill>
                <a:cs typeface="DejaVu Sans"/>
              </a:rPr>
              <a:t> </a:t>
            </a:r>
            <a:r>
              <a:rPr sz="1400" spc="110" dirty="0">
                <a:solidFill>
                  <a:srgbClr val="FF0000"/>
                </a:solidFill>
                <a:cs typeface="DejaVu Sans"/>
              </a:rPr>
              <a:t>?</a:t>
            </a:r>
            <a:endParaRPr sz="1400" dirty="0">
              <a:cs typeface="DejaVu Sans"/>
            </a:endParaRPr>
          </a:p>
          <a:p>
            <a:pPr marL="180340" algn="ctr">
              <a:lnSpc>
                <a:spcPct val="100000"/>
              </a:lnSpc>
              <a:spcBef>
                <a:spcPts val="825"/>
              </a:spcBef>
            </a:pPr>
            <a:r>
              <a:rPr sz="1400" spc="40" dirty="0">
                <a:solidFill>
                  <a:srgbClr val="3333CC"/>
                </a:solidFill>
                <a:cs typeface="DejaVu Sans"/>
              </a:rPr>
              <a:t>5 </a:t>
            </a:r>
            <a:r>
              <a:rPr sz="1400" spc="114" dirty="0">
                <a:solidFill>
                  <a:srgbClr val="3333CC"/>
                </a:solidFill>
                <a:cs typeface="DejaVu Sans"/>
              </a:rPr>
              <a:t>GPM </a:t>
            </a:r>
            <a:r>
              <a:rPr sz="1400" spc="75" dirty="0">
                <a:solidFill>
                  <a:srgbClr val="3333CC"/>
                </a:solidFill>
                <a:cs typeface="DejaVu Sans"/>
              </a:rPr>
              <a:t>* </a:t>
            </a:r>
            <a:r>
              <a:rPr sz="1400" spc="40" dirty="0">
                <a:solidFill>
                  <a:srgbClr val="3333CC"/>
                </a:solidFill>
                <a:cs typeface="DejaVu Sans"/>
              </a:rPr>
              <a:t>2200 </a:t>
            </a:r>
            <a:r>
              <a:rPr sz="1400" spc="135" dirty="0">
                <a:solidFill>
                  <a:srgbClr val="3333CC"/>
                </a:solidFill>
                <a:cs typeface="DejaVu Sans"/>
              </a:rPr>
              <a:t>PSI </a:t>
            </a:r>
            <a:r>
              <a:rPr sz="1400" spc="-85" dirty="0">
                <a:solidFill>
                  <a:srgbClr val="3333CC"/>
                </a:solidFill>
                <a:cs typeface="DejaVu Sans"/>
              </a:rPr>
              <a:t>/ </a:t>
            </a:r>
            <a:r>
              <a:rPr sz="1400" spc="40" dirty="0">
                <a:solidFill>
                  <a:srgbClr val="3333CC"/>
                </a:solidFill>
                <a:cs typeface="DejaVu Sans"/>
              </a:rPr>
              <a:t>1714 </a:t>
            </a:r>
            <a:r>
              <a:rPr sz="1400" spc="-254" dirty="0">
                <a:solidFill>
                  <a:srgbClr val="3333CC"/>
                </a:solidFill>
                <a:cs typeface="DejaVu Sans"/>
              </a:rPr>
              <a:t>= </a:t>
            </a:r>
            <a:r>
              <a:rPr sz="1400" spc="30" dirty="0">
                <a:solidFill>
                  <a:srgbClr val="3333CC"/>
                </a:solidFill>
                <a:cs typeface="DejaVu Sans"/>
              </a:rPr>
              <a:t>6.4</a:t>
            </a:r>
            <a:r>
              <a:rPr sz="1400" spc="-135" dirty="0">
                <a:solidFill>
                  <a:srgbClr val="3333CC"/>
                </a:solidFill>
                <a:cs typeface="DejaVu Sans"/>
              </a:rPr>
              <a:t> </a:t>
            </a:r>
            <a:r>
              <a:rPr sz="1400" spc="135" dirty="0">
                <a:solidFill>
                  <a:srgbClr val="3333CC"/>
                </a:solidFill>
                <a:cs typeface="DejaVu Sans"/>
              </a:rPr>
              <a:t>HP</a:t>
            </a:r>
            <a:endParaRPr sz="1400" dirty="0">
              <a:cs typeface="DejaVu Sans"/>
            </a:endParaRPr>
          </a:p>
          <a:p>
            <a:pPr marL="12700" algn="just">
              <a:lnSpc>
                <a:spcPct val="100000"/>
              </a:lnSpc>
              <a:spcBef>
                <a:spcPts val="830"/>
              </a:spcBef>
            </a:pPr>
            <a:r>
              <a:rPr sz="1400" spc="120" dirty="0">
                <a:solidFill>
                  <a:srgbClr val="FF0000"/>
                </a:solidFill>
                <a:cs typeface="DejaVu Sans"/>
              </a:rPr>
              <a:t>How</a:t>
            </a:r>
            <a:r>
              <a:rPr sz="1400" spc="-305" dirty="0">
                <a:solidFill>
                  <a:srgbClr val="FF0000"/>
                </a:solidFill>
                <a:cs typeface="DejaVu Sans"/>
              </a:rPr>
              <a:t> </a:t>
            </a:r>
            <a:r>
              <a:rPr sz="1400" spc="70" dirty="0">
                <a:solidFill>
                  <a:srgbClr val="FF0000"/>
                </a:solidFill>
                <a:cs typeface="DejaVu Sans"/>
              </a:rPr>
              <a:t>much </a:t>
            </a:r>
            <a:r>
              <a:rPr sz="1400" spc="75" dirty="0">
                <a:solidFill>
                  <a:srgbClr val="FF0000"/>
                </a:solidFill>
                <a:cs typeface="DejaVu Sans"/>
              </a:rPr>
              <a:t>horsepower </a:t>
            </a:r>
            <a:r>
              <a:rPr sz="1400" spc="100" dirty="0">
                <a:solidFill>
                  <a:srgbClr val="FF0000"/>
                </a:solidFill>
                <a:cs typeface="DejaVu Sans"/>
              </a:rPr>
              <a:t>is </a:t>
            </a:r>
            <a:r>
              <a:rPr sz="1400" spc="55" dirty="0">
                <a:solidFill>
                  <a:srgbClr val="FF0000"/>
                </a:solidFill>
                <a:cs typeface="DejaVu Sans"/>
              </a:rPr>
              <a:t>being </a:t>
            </a:r>
            <a:r>
              <a:rPr sz="1400" spc="90" dirty="0">
                <a:solidFill>
                  <a:srgbClr val="FF0000"/>
                </a:solidFill>
                <a:cs typeface="DejaVu Sans"/>
              </a:rPr>
              <a:t>wasted </a:t>
            </a:r>
            <a:r>
              <a:rPr sz="1400" spc="110" dirty="0">
                <a:solidFill>
                  <a:srgbClr val="FF0000"/>
                </a:solidFill>
                <a:cs typeface="DejaVu Sans"/>
              </a:rPr>
              <a:t>?</a:t>
            </a:r>
            <a:endParaRPr sz="1400" dirty="0">
              <a:cs typeface="DejaVu Sans"/>
            </a:endParaRPr>
          </a:p>
          <a:p>
            <a:pPr marL="180975" algn="ctr">
              <a:lnSpc>
                <a:spcPct val="100000"/>
              </a:lnSpc>
              <a:spcBef>
                <a:spcPts val="835"/>
              </a:spcBef>
            </a:pPr>
            <a:r>
              <a:rPr sz="1400" spc="40" dirty="0">
                <a:solidFill>
                  <a:srgbClr val="3333CC"/>
                </a:solidFill>
                <a:cs typeface="DejaVu Sans"/>
              </a:rPr>
              <a:t>5 </a:t>
            </a:r>
            <a:r>
              <a:rPr sz="1400" spc="114" dirty="0">
                <a:solidFill>
                  <a:srgbClr val="3333CC"/>
                </a:solidFill>
                <a:cs typeface="DejaVu Sans"/>
              </a:rPr>
              <a:t>GPM </a:t>
            </a:r>
            <a:r>
              <a:rPr sz="1400" spc="75" dirty="0">
                <a:solidFill>
                  <a:srgbClr val="3333CC"/>
                </a:solidFill>
                <a:cs typeface="DejaVu Sans"/>
              </a:rPr>
              <a:t>* </a:t>
            </a:r>
            <a:r>
              <a:rPr sz="1400" spc="40" dirty="0">
                <a:solidFill>
                  <a:srgbClr val="3333CC"/>
                </a:solidFill>
                <a:cs typeface="DejaVu Sans"/>
              </a:rPr>
              <a:t>200 </a:t>
            </a:r>
            <a:r>
              <a:rPr sz="1400" spc="135" dirty="0">
                <a:solidFill>
                  <a:srgbClr val="3333CC"/>
                </a:solidFill>
                <a:cs typeface="DejaVu Sans"/>
              </a:rPr>
              <a:t>PSI </a:t>
            </a:r>
            <a:r>
              <a:rPr sz="1400" spc="-85" dirty="0">
                <a:solidFill>
                  <a:srgbClr val="3333CC"/>
                </a:solidFill>
                <a:cs typeface="DejaVu Sans"/>
              </a:rPr>
              <a:t>/ </a:t>
            </a:r>
            <a:r>
              <a:rPr sz="1400" spc="40" dirty="0">
                <a:solidFill>
                  <a:srgbClr val="3333CC"/>
                </a:solidFill>
                <a:cs typeface="DejaVu Sans"/>
              </a:rPr>
              <a:t>1714 </a:t>
            </a:r>
            <a:r>
              <a:rPr sz="1400" spc="-254" dirty="0">
                <a:solidFill>
                  <a:srgbClr val="3333CC"/>
                </a:solidFill>
                <a:cs typeface="DejaVu Sans"/>
              </a:rPr>
              <a:t>=</a:t>
            </a:r>
            <a:r>
              <a:rPr sz="1400" spc="-65" dirty="0">
                <a:solidFill>
                  <a:srgbClr val="3333CC"/>
                </a:solidFill>
                <a:cs typeface="DejaVu Sans"/>
              </a:rPr>
              <a:t> </a:t>
            </a:r>
            <a:r>
              <a:rPr sz="1400" spc="30" dirty="0">
                <a:solidFill>
                  <a:srgbClr val="3333CC"/>
                </a:solidFill>
                <a:cs typeface="DejaVu Sans"/>
              </a:rPr>
              <a:t>.6</a:t>
            </a:r>
            <a:r>
              <a:rPr sz="1400" spc="210" dirty="0">
                <a:solidFill>
                  <a:srgbClr val="3333CC"/>
                </a:solidFill>
                <a:cs typeface="DejaVu Sans"/>
              </a:rPr>
              <a:t> </a:t>
            </a:r>
            <a:r>
              <a:rPr sz="1400" spc="130" dirty="0">
                <a:solidFill>
                  <a:srgbClr val="3333CC"/>
                </a:solidFill>
                <a:cs typeface="DejaVu Sans"/>
              </a:rPr>
              <a:t>HP</a:t>
            </a:r>
            <a:endParaRPr sz="1400" dirty="0">
              <a:cs typeface="DejaVu Sans"/>
            </a:endParaRPr>
          </a:p>
          <a:p>
            <a:pPr>
              <a:lnSpc>
                <a:spcPct val="100000"/>
              </a:lnSpc>
            </a:pPr>
            <a:endParaRPr sz="1900" dirty="0">
              <a:cs typeface="DejaVu Sans"/>
            </a:endParaRPr>
          </a:p>
          <a:p>
            <a:pPr marL="181610" algn="ctr">
              <a:lnSpc>
                <a:spcPct val="100000"/>
              </a:lnSpc>
              <a:spcBef>
                <a:spcPts val="1135"/>
              </a:spcBef>
            </a:pPr>
            <a:r>
              <a:rPr sz="1400" b="1" i="1" spc="110" dirty="0">
                <a:cs typeface="URW Bookman L"/>
              </a:rPr>
              <a:t>(HP </a:t>
            </a:r>
            <a:r>
              <a:rPr sz="1400" b="1" i="1" spc="80" dirty="0">
                <a:cs typeface="URW Bookman L"/>
              </a:rPr>
              <a:t>= </a:t>
            </a:r>
            <a:r>
              <a:rPr sz="1400" b="1" i="1" spc="105" dirty="0">
                <a:cs typeface="URW Bookman L"/>
              </a:rPr>
              <a:t>GPM </a:t>
            </a:r>
            <a:r>
              <a:rPr sz="1400" b="1" i="1" spc="130" dirty="0">
                <a:cs typeface="URW Bookman L"/>
              </a:rPr>
              <a:t>*</a:t>
            </a:r>
            <a:r>
              <a:rPr sz="1400" b="1" i="1" spc="-315" dirty="0">
                <a:cs typeface="URW Bookman L"/>
              </a:rPr>
              <a:t> </a:t>
            </a:r>
            <a:r>
              <a:rPr sz="1400" b="1" i="1" spc="50" dirty="0">
                <a:cs typeface="URW Bookman L"/>
              </a:rPr>
              <a:t>PSI </a:t>
            </a:r>
            <a:r>
              <a:rPr sz="1400" b="1" i="1" spc="-120" dirty="0">
                <a:cs typeface="URW Bookman L"/>
              </a:rPr>
              <a:t>/ </a:t>
            </a:r>
            <a:r>
              <a:rPr sz="1400" b="1" i="1" spc="-20" dirty="0">
                <a:cs typeface="URW Bookman L"/>
              </a:rPr>
              <a:t>1714</a:t>
            </a:r>
            <a:endParaRPr sz="1400" dirty="0">
              <a:cs typeface="URW Bookman L"/>
            </a:endParaRPr>
          </a:p>
          <a:p>
            <a:pPr marL="181610" algn="ctr">
              <a:lnSpc>
                <a:spcPct val="100000"/>
              </a:lnSpc>
              <a:spcBef>
                <a:spcPts val="830"/>
              </a:spcBef>
            </a:pPr>
            <a:r>
              <a:rPr sz="1400" b="1" i="1" spc="55" dirty="0">
                <a:cs typeface="URW Bookman L"/>
              </a:rPr>
              <a:t>assume </a:t>
            </a:r>
            <a:r>
              <a:rPr sz="1400" b="1" i="1" spc="-20" dirty="0">
                <a:cs typeface="URW Bookman L"/>
              </a:rPr>
              <a:t>100 </a:t>
            </a:r>
            <a:r>
              <a:rPr sz="1400" b="1" i="1" spc="165" dirty="0">
                <a:cs typeface="URW Bookman L"/>
              </a:rPr>
              <a:t>%</a:t>
            </a:r>
            <a:r>
              <a:rPr sz="1400" b="1" i="1" spc="-70" dirty="0">
                <a:cs typeface="URW Bookman L"/>
              </a:rPr>
              <a:t> </a:t>
            </a:r>
            <a:r>
              <a:rPr sz="1400" b="1" i="1" spc="45" dirty="0">
                <a:cs typeface="URW Bookman L"/>
              </a:rPr>
              <a:t>efficiency)</a:t>
            </a:r>
            <a:endParaRPr sz="1400" dirty="0">
              <a:cs typeface="URW Bookman L"/>
            </a:endParaRPr>
          </a:p>
        </p:txBody>
      </p:sp>
      <p:sp>
        <p:nvSpPr>
          <p:cNvPr id="192" name="object 192"/>
          <p:cNvSpPr txBox="1">
            <a:spLocks noGrp="1"/>
          </p:cNvSpPr>
          <p:nvPr>
            <p:ph type="title"/>
          </p:nvPr>
        </p:nvSpPr>
        <p:spPr>
          <a:xfrm>
            <a:off x="612000" y="318465"/>
            <a:ext cx="7920000" cy="443070"/>
          </a:xfrm>
          <a:prstGeom prst="rect">
            <a:avLst/>
          </a:prstGeom>
        </p:spPr>
        <p:txBody>
          <a:bodyPr vert="horz" wrap="square" lIns="0" tIns="12065" rIns="0" bIns="0" rtlCol="0">
            <a:spAutoFit/>
          </a:bodyPr>
          <a:lstStyle/>
          <a:p>
            <a:pPr marL="12700" marR="5080">
              <a:lnSpc>
                <a:spcPct val="100000"/>
              </a:lnSpc>
              <a:spcBef>
                <a:spcPts val="95"/>
              </a:spcBef>
            </a:pPr>
            <a:r>
              <a:rPr dirty="0">
                <a:cs typeface="Calibri" panose="020F0502020204030204" pitchFamily="34" charset="0"/>
              </a:rPr>
              <a:t>Piston Pump Controls</a:t>
            </a:r>
          </a:p>
        </p:txBody>
      </p:sp>
      <p:pic>
        <p:nvPicPr>
          <p:cNvPr id="194" name="Picture 193"/>
          <p:cNvPicPr>
            <a:picLocks noChangeAspect="1"/>
          </p:cNvPicPr>
          <p:nvPr/>
        </p:nvPicPr>
        <p:blipFill>
          <a:blip r:embed="rId2"/>
          <a:stretch>
            <a:fillRect/>
          </a:stretch>
        </p:blipFill>
        <p:spPr>
          <a:xfrm>
            <a:off x="4560075" y="2354241"/>
            <a:ext cx="3971925" cy="2162175"/>
          </a:xfrm>
          <a:prstGeom prst="rect">
            <a:avLst/>
          </a:prstGeom>
        </p:spPr>
      </p:pic>
      <p:pic>
        <p:nvPicPr>
          <p:cNvPr id="195" name="Picture 19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096000"/>
            <a:ext cx="1371599" cy="7296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object 191"/>
          <p:cNvSpPr txBox="1"/>
          <p:nvPr/>
        </p:nvSpPr>
        <p:spPr>
          <a:xfrm>
            <a:off x="318457" y="1203642"/>
            <a:ext cx="4020820" cy="3993515"/>
          </a:xfrm>
          <a:prstGeom prst="rect">
            <a:avLst/>
          </a:prstGeom>
        </p:spPr>
        <p:txBody>
          <a:bodyPr vert="horz" wrap="square" lIns="0" tIns="205105" rIns="0" bIns="0" rtlCol="0">
            <a:spAutoFit/>
          </a:bodyPr>
          <a:lstStyle/>
          <a:p>
            <a:pPr marL="181610" algn="ctr">
              <a:lnSpc>
                <a:spcPct val="100000"/>
              </a:lnSpc>
              <a:spcBef>
                <a:spcPts val="1615"/>
              </a:spcBef>
            </a:pPr>
            <a:r>
              <a:rPr sz="2400" u="heavy" spc="120" dirty="0">
                <a:uFill>
                  <a:solidFill>
                    <a:srgbClr val="000000"/>
                  </a:solidFill>
                </a:uFill>
                <a:cs typeface="DejaVu Sans"/>
              </a:rPr>
              <a:t>Problem</a:t>
            </a:r>
            <a:endParaRPr sz="2400" dirty="0">
              <a:cs typeface="DejaVu Sans"/>
            </a:endParaRPr>
          </a:p>
          <a:p>
            <a:pPr marL="222250" marR="31750" indent="584200">
              <a:lnSpc>
                <a:spcPct val="149600"/>
              </a:lnSpc>
              <a:spcBef>
                <a:spcPts val="45"/>
              </a:spcBef>
            </a:pPr>
            <a:r>
              <a:rPr sz="1400" spc="40" dirty="0">
                <a:cs typeface="DejaVu Sans"/>
              </a:rPr>
              <a:t>10 </a:t>
            </a:r>
            <a:r>
              <a:rPr sz="1400" spc="114" dirty="0">
                <a:cs typeface="DejaVu Sans"/>
              </a:rPr>
              <a:t>GPM </a:t>
            </a:r>
            <a:r>
              <a:rPr sz="1400" spc="85" dirty="0">
                <a:cs typeface="DejaVu Sans"/>
              </a:rPr>
              <a:t>Load Sense </a:t>
            </a:r>
            <a:r>
              <a:rPr sz="1400" spc="70" dirty="0">
                <a:cs typeface="DejaVu Sans"/>
              </a:rPr>
              <a:t>Pump  </a:t>
            </a:r>
            <a:r>
              <a:rPr sz="1400" spc="85" dirty="0">
                <a:cs typeface="DejaVu Sans"/>
              </a:rPr>
              <a:t>Pressure </a:t>
            </a:r>
            <a:r>
              <a:rPr sz="1400" spc="70" dirty="0">
                <a:cs typeface="DejaVu Sans"/>
              </a:rPr>
              <a:t>Compensator </a:t>
            </a:r>
            <a:r>
              <a:rPr sz="1400" spc="85" dirty="0">
                <a:cs typeface="DejaVu Sans"/>
              </a:rPr>
              <a:t>set </a:t>
            </a:r>
            <a:r>
              <a:rPr sz="1400" spc="70" dirty="0">
                <a:cs typeface="DejaVu Sans"/>
              </a:rPr>
              <a:t>at </a:t>
            </a:r>
            <a:r>
              <a:rPr sz="1400" spc="40" dirty="0">
                <a:cs typeface="DejaVu Sans"/>
              </a:rPr>
              <a:t>3000</a:t>
            </a:r>
            <a:r>
              <a:rPr sz="1400" spc="-229" dirty="0">
                <a:cs typeface="DejaVu Sans"/>
              </a:rPr>
              <a:t> </a:t>
            </a:r>
            <a:r>
              <a:rPr sz="1400" spc="135" dirty="0">
                <a:cs typeface="DejaVu Sans"/>
              </a:rPr>
              <a:t>PSI  </a:t>
            </a:r>
            <a:r>
              <a:rPr sz="1400" spc="85" dirty="0">
                <a:cs typeface="DejaVu Sans"/>
              </a:rPr>
              <a:t>Load Sense </a:t>
            </a:r>
            <a:r>
              <a:rPr sz="1400" spc="60" dirty="0">
                <a:cs typeface="DejaVu Sans"/>
              </a:rPr>
              <a:t>Differential </a:t>
            </a:r>
            <a:r>
              <a:rPr sz="1400" spc="85" dirty="0">
                <a:cs typeface="DejaVu Sans"/>
              </a:rPr>
              <a:t>set </a:t>
            </a:r>
            <a:r>
              <a:rPr sz="1400" spc="70" dirty="0">
                <a:cs typeface="DejaVu Sans"/>
              </a:rPr>
              <a:t>at </a:t>
            </a:r>
            <a:r>
              <a:rPr sz="1400" spc="40" dirty="0">
                <a:cs typeface="DejaVu Sans"/>
              </a:rPr>
              <a:t>200</a:t>
            </a:r>
            <a:r>
              <a:rPr sz="1400" spc="-280" dirty="0">
                <a:cs typeface="DejaVu Sans"/>
              </a:rPr>
              <a:t> </a:t>
            </a:r>
            <a:r>
              <a:rPr sz="1400" spc="135" dirty="0">
                <a:cs typeface="DejaVu Sans"/>
              </a:rPr>
              <a:t>PSI</a:t>
            </a:r>
            <a:endParaRPr sz="1400" dirty="0">
              <a:cs typeface="DejaVu Sans"/>
            </a:endParaRPr>
          </a:p>
          <a:p>
            <a:pPr marL="786765" marR="547370" indent="-49530" algn="just">
              <a:lnSpc>
                <a:spcPts val="2510"/>
              </a:lnSpc>
              <a:spcBef>
                <a:spcPts val="220"/>
              </a:spcBef>
            </a:pPr>
            <a:r>
              <a:rPr sz="1400" spc="75" dirty="0">
                <a:cs typeface="DejaVu Sans"/>
              </a:rPr>
              <a:t>Relief Valve </a:t>
            </a:r>
            <a:r>
              <a:rPr sz="1400" spc="85" dirty="0">
                <a:cs typeface="DejaVu Sans"/>
              </a:rPr>
              <a:t>Set </a:t>
            </a:r>
            <a:r>
              <a:rPr sz="1400" spc="70" dirty="0">
                <a:cs typeface="DejaVu Sans"/>
              </a:rPr>
              <a:t>at </a:t>
            </a:r>
            <a:r>
              <a:rPr sz="1400" spc="40" dirty="0">
                <a:cs typeface="DejaVu Sans"/>
              </a:rPr>
              <a:t>3200</a:t>
            </a:r>
            <a:r>
              <a:rPr sz="1400" spc="-260" dirty="0">
                <a:cs typeface="DejaVu Sans"/>
              </a:rPr>
              <a:t> </a:t>
            </a:r>
            <a:r>
              <a:rPr sz="1400" spc="135" dirty="0">
                <a:cs typeface="DejaVu Sans"/>
              </a:rPr>
              <a:t>PSI  </a:t>
            </a:r>
            <a:r>
              <a:rPr sz="1400" spc="110" dirty="0">
                <a:cs typeface="DejaVu Sans"/>
              </a:rPr>
              <a:t>Flow </a:t>
            </a:r>
            <a:r>
              <a:rPr sz="1400" spc="70" dirty="0">
                <a:cs typeface="DejaVu Sans"/>
              </a:rPr>
              <a:t>Control </a:t>
            </a:r>
            <a:r>
              <a:rPr sz="1400" spc="85" dirty="0">
                <a:cs typeface="DejaVu Sans"/>
              </a:rPr>
              <a:t>Set </a:t>
            </a:r>
            <a:r>
              <a:rPr sz="1400" spc="55" dirty="0">
                <a:cs typeface="DejaVu Sans"/>
              </a:rPr>
              <a:t>for </a:t>
            </a:r>
            <a:r>
              <a:rPr sz="1400" spc="40" dirty="0">
                <a:cs typeface="DejaVu Sans"/>
              </a:rPr>
              <a:t>5 </a:t>
            </a:r>
            <a:r>
              <a:rPr sz="1400" spc="114" dirty="0">
                <a:cs typeface="DejaVu Sans"/>
              </a:rPr>
              <a:t>GPM  </a:t>
            </a:r>
            <a:r>
              <a:rPr sz="1400" spc="85" dirty="0">
                <a:cs typeface="DejaVu Sans"/>
              </a:rPr>
              <a:t>Load Pressure </a:t>
            </a:r>
            <a:r>
              <a:rPr sz="1400" spc="100" dirty="0">
                <a:cs typeface="DejaVu Sans"/>
              </a:rPr>
              <a:t>is </a:t>
            </a:r>
            <a:r>
              <a:rPr sz="1400" spc="40" dirty="0">
                <a:cs typeface="DejaVu Sans"/>
              </a:rPr>
              <a:t>2000</a:t>
            </a:r>
            <a:r>
              <a:rPr sz="1400" spc="-210" dirty="0">
                <a:cs typeface="DejaVu Sans"/>
              </a:rPr>
              <a:t> </a:t>
            </a:r>
            <a:r>
              <a:rPr sz="1400" spc="135" dirty="0">
                <a:cs typeface="DejaVu Sans"/>
              </a:rPr>
              <a:t>PSI</a:t>
            </a:r>
            <a:endParaRPr sz="1400" dirty="0">
              <a:cs typeface="DejaVu Sans"/>
            </a:endParaRPr>
          </a:p>
          <a:p>
            <a:pPr marL="12700" marR="43815" algn="just">
              <a:lnSpc>
                <a:spcPct val="100000"/>
              </a:lnSpc>
              <a:spcBef>
                <a:spcPts val="620"/>
              </a:spcBef>
            </a:pPr>
            <a:r>
              <a:rPr sz="1400" spc="50" dirty="0">
                <a:solidFill>
                  <a:srgbClr val="FF0000"/>
                </a:solidFill>
                <a:cs typeface="DejaVu Sans"/>
              </a:rPr>
              <a:t>What </a:t>
            </a:r>
            <a:r>
              <a:rPr sz="1400" spc="100" dirty="0">
                <a:solidFill>
                  <a:srgbClr val="FF0000"/>
                </a:solidFill>
                <a:cs typeface="DejaVu Sans"/>
              </a:rPr>
              <a:t>is </a:t>
            </a:r>
            <a:r>
              <a:rPr sz="1400" spc="60" dirty="0">
                <a:solidFill>
                  <a:srgbClr val="FF0000"/>
                </a:solidFill>
                <a:cs typeface="DejaVu Sans"/>
              </a:rPr>
              <a:t>the </a:t>
            </a:r>
            <a:r>
              <a:rPr sz="1400" spc="75" dirty="0">
                <a:solidFill>
                  <a:srgbClr val="FF0000"/>
                </a:solidFill>
                <a:cs typeface="DejaVu Sans"/>
              </a:rPr>
              <a:t>horsepower </a:t>
            </a:r>
            <a:r>
              <a:rPr sz="1400" spc="55" dirty="0">
                <a:solidFill>
                  <a:srgbClr val="FF0000"/>
                </a:solidFill>
                <a:cs typeface="DejaVu Sans"/>
              </a:rPr>
              <a:t>being</a:t>
            </a:r>
            <a:r>
              <a:rPr sz="1400" spc="-229" dirty="0">
                <a:solidFill>
                  <a:srgbClr val="FF0000"/>
                </a:solidFill>
                <a:cs typeface="DejaVu Sans"/>
              </a:rPr>
              <a:t> </a:t>
            </a:r>
            <a:r>
              <a:rPr sz="1400" spc="75" dirty="0">
                <a:solidFill>
                  <a:srgbClr val="FF0000"/>
                </a:solidFill>
                <a:cs typeface="DejaVu Sans"/>
              </a:rPr>
              <a:t>consumed  </a:t>
            </a:r>
            <a:r>
              <a:rPr sz="1400" spc="85" dirty="0">
                <a:solidFill>
                  <a:srgbClr val="FF0000"/>
                </a:solidFill>
                <a:cs typeface="DejaVu Sans"/>
              </a:rPr>
              <a:t>while </a:t>
            </a:r>
            <a:r>
              <a:rPr sz="1400" spc="60" dirty="0">
                <a:solidFill>
                  <a:srgbClr val="FF0000"/>
                </a:solidFill>
                <a:cs typeface="DejaVu Sans"/>
              </a:rPr>
              <a:t>the </a:t>
            </a:r>
            <a:r>
              <a:rPr sz="1400" spc="65" dirty="0">
                <a:solidFill>
                  <a:srgbClr val="FF0000"/>
                </a:solidFill>
                <a:cs typeface="DejaVu Sans"/>
              </a:rPr>
              <a:t>cylinder </a:t>
            </a:r>
            <a:r>
              <a:rPr sz="1400" spc="100" dirty="0">
                <a:solidFill>
                  <a:srgbClr val="FF0000"/>
                </a:solidFill>
                <a:cs typeface="DejaVu Sans"/>
              </a:rPr>
              <a:t>is </a:t>
            </a:r>
            <a:r>
              <a:rPr sz="1400" spc="60" dirty="0">
                <a:solidFill>
                  <a:srgbClr val="FF0000"/>
                </a:solidFill>
                <a:cs typeface="DejaVu Sans"/>
              </a:rPr>
              <a:t>extending</a:t>
            </a:r>
            <a:r>
              <a:rPr sz="1400" spc="-220" dirty="0">
                <a:solidFill>
                  <a:srgbClr val="FF0000"/>
                </a:solidFill>
                <a:cs typeface="DejaVu Sans"/>
              </a:rPr>
              <a:t> </a:t>
            </a:r>
            <a:r>
              <a:rPr sz="1400" spc="110" dirty="0">
                <a:solidFill>
                  <a:srgbClr val="FF0000"/>
                </a:solidFill>
                <a:cs typeface="DejaVu Sans"/>
              </a:rPr>
              <a:t>?</a:t>
            </a:r>
            <a:endParaRPr sz="1400" dirty="0">
              <a:cs typeface="DejaVu Sans"/>
            </a:endParaRPr>
          </a:p>
          <a:p>
            <a:pPr marL="180340" algn="ctr">
              <a:lnSpc>
                <a:spcPct val="100000"/>
              </a:lnSpc>
              <a:spcBef>
                <a:spcPts val="825"/>
              </a:spcBef>
            </a:pPr>
            <a:r>
              <a:rPr sz="1400" spc="40" dirty="0">
                <a:solidFill>
                  <a:srgbClr val="3333CC"/>
                </a:solidFill>
                <a:cs typeface="DejaVu Sans"/>
              </a:rPr>
              <a:t>5 </a:t>
            </a:r>
            <a:r>
              <a:rPr sz="1400" spc="114" dirty="0">
                <a:solidFill>
                  <a:srgbClr val="3333CC"/>
                </a:solidFill>
                <a:cs typeface="DejaVu Sans"/>
              </a:rPr>
              <a:t>GPM </a:t>
            </a:r>
            <a:r>
              <a:rPr sz="1400" spc="75" dirty="0">
                <a:solidFill>
                  <a:srgbClr val="3333CC"/>
                </a:solidFill>
                <a:cs typeface="DejaVu Sans"/>
              </a:rPr>
              <a:t>* </a:t>
            </a:r>
            <a:r>
              <a:rPr sz="1400" spc="40" dirty="0">
                <a:solidFill>
                  <a:srgbClr val="3333CC"/>
                </a:solidFill>
                <a:cs typeface="DejaVu Sans"/>
              </a:rPr>
              <a:t>2200 </a:t>
            </a:r>
            <a:r>
              <a:rPr sz="1400" spc="135" dirty="0">
                <a:solidFill>
                  <a:srgbClr val="3333CC"/>
                </a:solidFill>
                <a:cs typeface="DejaVu Sans"/>
              </a:rPr>
              <a:t>PSI </a:t>
            </a:r>
            <a:r>
              <a:rPr sz="1400" spc="-85" dirty="0">
                <a:solidFill>
                  <a:srgbClr val="3333CC"/>
                </a:solidFill>
                <a:cs typeface="DejaVu Sans"/>
              </a:rPr>
              <a:t>/ </a:t>
            </a:r>
            <a:r>
              <a:rPr sz="1400" spc="40" dirty="0">
                <a:solidFill>
                  <a:srgbClr val="3333CC"/>
                </a:solidFill>
                <a:cs typeface="DejaVu Sans"/>
              </a:rPr>
              <a:t>1714 </a:t>
            </a:r>
            <a:r>
              <a:rPr sz="1400" spc="-254" dirty="0">
                <a:solidFill>
                  <a:srgbClr val="3333CC"/>
                </a:solidFill>
                <a:cs typeface="DejaVu Sans"/>
              </a:rPr>
              <a:t>= </a:t>
            </a:r>
            <a:r>
              <a:rPr sz="1400" spc="30" dirty="0">
                <a:solidFill>
                  <a:srgbClr val="3333CC"/>
                </a:solidFill>
                <a:cs typeface="DejaVu Sans"/>
              </a:rPr>
              <a:t>6.4</a:t>
            </a:r>
            <a:r>
              <a:rPr sz="1400" spc="-135" dirty="0">
                <a:solidFill>
                  <a:srgbClr val="3333CC"/>
                </a:solidFill>
                <a:cs typeface="DejaVu Sans"/>
              </a:rPr>
              <a:t> </a:t>
            </a:r>
            <a:r>
              <a:rPr sz="1400" spc="135" dirty="0">
                <a:solidFill>
                  <a:srgbClr val="3333CC"/>
                </a:solidFill>
                <a:cs typeface="DejaVu Sans"/>
              </a:rPr>
              <a:t>HP</a:t>
            </a:r>
            <a:endParaRPr sz="1400" dirty="0">
              <a:cs typeface="DejaVu Sans"/>
            </a:endParaRPr>
          </a:p>
          <a:p>
            <a:pPr marL="12700" algn="just">
              <a:lnSpc>
                <a:spcPct val="100000"/>
              </a:lnSpc>
              <a:spcBef>
                <a:spcPts val="830"/>
              </a:spcBef>
            </a:pPr>
            <a:r>
              <a:rPr sz="1400" spc="120" dirty="0">
                <a:solidFill>
                  <a:srgbClr val="FF0000"/>
                </a:solidFill>
                <a:cs typeface="DejaVu Sans"/>
              </a:rPr>
              <a:t>How</a:t>
            </a:r>
            <a:r>
              <a:rPr sz="1400" spc="-305" dirty="0">
                <a:solidFill>
                  <a:srgbClr val="FF0000"/>
                </a:solidFill>
                <a:cs typeface="DejaVu Sans"/>
              </a:rPr>
              <a:t> </a:t>
            </a:r>
            <a:r>
              <a:rPr sz="1400" spc="70" dirty="0">
                <a:solidFill>
                  <a:srgbClr val="FF0000"/>
                </a:solidFill>
                <a:cs typeface="DejaVu Sans"/>
              </a:rPr>
              <a:t>much </a:t>
            </a:r>
            <a:r>
              <a:rPr sz="1400" spc="75" dirty="0">
                <a:solidFill>
                  <a:srgbClr val="FF0000"/>
                </a:solidFill>
                <a:cs typeface="DejaVu Sans"/>
              </a:rPr>
              <a:t>horsepower </a:t>
            </a:r>
            <a:r>
              <a:rPr sz="1400" spc="100" dirty="0">
                <a:solidFill>
                  <a:srgbClr val="FF0000"/>
                </a:solidFill>
                <a:cs typeface="DejaVu Sans"/>
              </a:rPr>
              <a:t>is </a:t>
            </a:r>
            <a:r>
              <a:rPr sz="1400" spc="55" dirty="0">
                <a:solidFill>
                  <a:srgbClr val="FF0000"/>
                </a:solidFill>
                <a:cs typeface="DejaVu Sans"/>
              </a:rPr>
              <a:t>being </a:t>
            </a:r>
            <a:r>
              <a:rPr sz="1400" spc="90" dirty="0">
                <a:solidFill>
                  <a:srgbClr val="FF0000"/>
                </a:solidFill>
                <a:cs typeface="DejaVu Sans"/>
              </a:rPr>
              <a:t>wasted </a:t>
            </a:r>
            <a:r>
              <a:rPr sz="1400" spc="110" dirty="0">
                <a:solidFill>
                  <a:srgbClr val="FF0000"/>
                </a:solidFill>
                <a:cs typeface="DejaVu Sans"/>
              </a:rPr>
              <a:t>?</a:t>
            </a:r>
            <a:endParaRPr sz="1400" dirty="0">
              <a:cs typeface="DejaVu Sans"/>
            </a:endParaRPr>
          </a:p>
          <a:p>
            <a:pPr marL="180975" algn="ctr">
              <a:lnSpc>
                <a:spcPct val="100000"/>
              </a:lnSpc>
              <a:spcBef>
                <a:spcPts val="835"/>
              </a:spcBef>
            </a:pPr>
            <a:r>
              <a:rPr sz="1400" spc="40" dirty="0">
                <a:solidFill>
                  <a:srgbClr val="3333CC"/>
                </a:solidFill>
                <a:cs typeface="DejaVu Sans"/>
              </a:rPr>
              <a:t>5 </a:t>
            </a:r>
            <a:r>
              <a:rPr sz="1400" spc="114" dirty="0">
                <a:solidFill>
                  <a:srgbClr val="3333CC"/>
                </a:solidFill>
                <a:cs typeface="DejaVu Sans"/>
              </a:rPr>
              <a:t>GPM </a:t>
            </a:r>
            <a:r>
              <a:rPr sz="1400" spc="75" dirty="0">
                <a:solidFill>
                  <a:srgbClr val="3333CC"/>
                </a:solidFill>
                <a:cs typeface="DejaVu Sans"/>
              </a:rPr>
              <a:t>* </a:t>
            </a:r>
            <a:r>
              <a:rPr sz="1400" spc="40" dirty="0">
                <a:solidFill>
                  <a:srgbClr val="3333CC"/>
                </a:solidFill>
                <a:cs typeface="DejaVu Sans"/>
              </a:rPr>
              <a:t>200 </a:t>
            </a:r>
            <a:r>
              <a:rPr sz="1400" spc="135" dirty="0">
                <a:solidFill>
                  <a:srgbClr val="3333CC"/>
                </a:solidFill>
                <a:cs typeface="DejaVu Sans"/>
              </a:rPr>
              <a:t>PSI </a:t>
            </a:r>
            <a:r>
              <a:rPr sz="1400" spc="-85" dirty="0">
                <a:solidFill>
                  <a:srgbClr val="3333CC"/>
                </a:solidFill>
                <a:cs typeface="DejaVu Sans"/>
              </a:rPr>
              <a:t>/ </a:t>
            </a:r>
            <a:r>
              <a:rPr sz="1400" spc="40" dirty="0">
                <a:solidFill>
                  <a:srgbClr val="3333CC"/>
                </a:solidFill>
                <a:cs typeface="DejaVu Sans"/>
              </a:rPr>
              <a:t>1714 </a:t>
            </a:r>
            <a:r>
              <a:rPr sz="1400" spc="-254" dirty="0" smtClean="0">
                <a:solidFill>
                  <a:srgbClr val="3333CC"/>
                </a:solidFill>
                <a:cs typeface="DejaVu Sans"/>
              </a:rPr>
              <a:t>=</a:t>
            </a:r>
            <a:r>
              <a:rPr lang="en-US" sz="1400" spc="-254" dirty="0" smtClean="0">
                <a:solidFill>
                  <a:srgbClr val="3333CC"/>
                </a:solidFill>
                <a:cs typeface="DejaVu Sans"/>
              </a:rPr>
              <a:t>0</a:t>
            </a:r>
            <a:r>
              <a:rPr sz="1400" spc="-65" dirty="0" smtClean="0">
                <a:solidFill>
                  <a:srgbClr val="3333CC"/>
                </a:solidFill>
                <a:cs typeface="DejaVu Sans"/>
              </a:rPr>
              <a:t> </a:t>
            </a:r>
            <a:r>
              <a:rPr sz="1400" spc="30" dirty="0">
                <a:solidFill>
                  <a:srgbClr val="3333CC"/>
                </a:solidFill>
                <a:cs typeface="DejaVu Sans"/>
              </a:rPr>
              <a:t>.6</a:t>
            </a:r>
            <a:r>
              <a:rPr sz="1400" spc="210" dirty="0">
                <a:solidFill>
                  <a:srgbClr val="3333CC"/>
                </a:solidFill>
                <a:cs typeface="DejaVu Sans"/>
              </a:rPr>
              <a:t> </a:t>
            </a:r>
            <a:r>
              <a:rPr sz="1400" spc="130" dirty="0">
                <a:solidFill>
                  <a:srgbClr val="3333CC"/>
                </a:solidFill>
                <a:cs typeface="DejaVu Sans"/>
              </a:rPr>
              <a:t>HP</a:t>
            </a:r>
            <a:endParaRPr sz="1400" dirty="0">
              <a:cs typeface="DejaVu Sans"/>
            </a:endParaRPr>
          </a:p>
        </p:txBody>
      </p:sp>
      <p:sp>
        <p:nvSpPr>
          <p:cNvPr id="193" name="object 193"/>
          <p:cNvSpPr txBox="1">
            <a:spLocks noGrp="1"/>
          </p:cNvSpPr>
          <p:nvPr>
            <p:ph type="title"/>
          </p:nvPr>
        </p:nvSpPr>
        <p:spPr>
          <a:xfrm>
            <a:off x="612000" y="318465"/>
            <a:ext cx="7920000" cy="443070"/>
          </a:xfrm>
          <a:prstGeom prst="rect">
            <a:avLst/>
          </a:prstGeom>
        </p:spPr>
        <p:txBody>
          <a:bodyPr vert="horz" wrap="square" lIns="0" tIns="12065" rIns="0" bIns="0" rtlCol="0">
            <a:spAutoFit/>
          </a:bodyPr>
          <a:lstStyle/>
          <a:p>
            <a:pPr marL="12700" marR="5080">
              <a:spcBef>
                <a:spcPts val="95"/>
              </a:spcBef>
            </a:pPr>
            <a:r>
              <a:rPr dirty="0">
                <a:cs typeface="Calibri" panose="020F0502020204030204" pitchFamily="34" charset="0"/>
              </a:rPr>
              <a:t>Piston Pump Controls</a:t>
            </a:r>
          </a:p>
        </p:txBody>
      </p:sp>
      <p:sp>
        <p:nvSpPr>
          <p:cNvPr id="192" name="object 192"/>
          <p:cNvSpPr txBox="1"/>
          <p:nvPr/>
        </p:nvSpPr>
        <p:spPr>
          <a:xfrm>
            <a:off x="912354" y="5247867"/>
            <a:ext cx="2517140" cy="662940"/>
          </a:xfrm>
          <a:prstGeom prst="rect">
            <a:avLst/>
          </a:prstGeom>
        </p:spPr>
        <p:txBody>
          <a:bodyPr vert="horz" wrap="square" lIns="0" tIns="117475" rIns="0" bIns="0" rtlCol="0">
            <a:spAutoFit/>
          </a:bodyPr>
          <a:lstStyle/>
          <a:p>
            <a:pPr algn="ctr">
              <a:lnSpc>
                <a:spcPct val="100000"/>
              </a:lnSpc>
              <a:spcBef>
                <a:spcPts val="925"/>
              </a:spcBef>
            </a:pPr>
            <a:r>
              <a:rPr sz="1400" b="1" i="1" spc="110" dirty="0">
                <a:cs typeface="URW Bookman L"/>
              </a:rPr>
              <a:t>(HP </a:t>
            </a:r>
            <a:r>
              <a:rPr sz="1400" b="1" i="1" spc="80" dirty="0">
                <a:cs typeface="URW Bookman L"/>
              </a:rPr>
              <a:t>= </a:t>
            </a:r>
            <a:r>
              <a:rPr sz="1400" b="1" i="1" spc="105" dirty="0">
                <a:cs typeface="URW Bookman L"/>
              </a:rPr>
              <a:t>GPM </a:t>
            </a:r>
            <a:r>
              <a:rPr sz="1400" b="1" i="1" spc="130" dirty="0">
                <a:cs typeface="URW Bookman L"/>
              </a:rPr>
              <a:t>*</a:t>
            </a:r>
            <a:r>
              <a:rPr sz="1400" b="1" i="1" spc="-340" dirty="0">
                <a:cs typeface="URW Bookman L"/>
              </a:rPr>
              <a:t> </a:t>
            </a:r>
            <a:r>
              <a:rPr sz="1400" b="1" i="1" spc="50" dirty="0">
                <a:cs typeface="URW Bookman L"/>
              </a:rPr>
              <a:t>PSI </a:t>
            </a:r>
            <a:r>
              <a:rPr sz="1400" b="1" i="1" spc="-120" dirty="0">
                <a:cs typeface="URW Bookman L"/>
              </a:rPr>
              <a:t>/ </a:t>
            </a:r>
            <a:r>
              <a:rPr sz="1400" b="1" i="1" spc="-20" dirty="0">
                <a:cs typeface="URW Bookman L"/>
              </a:rPr>
              <a:t>1714</a:t>
            </a:r>
            <a:endParaRPr sz="1400" dirty="0">
              <a:cs typeface="URW Bookman L"/>
            </a:endParaRPr>
          </a:p>
          <a:p>
            <a:pPr algn="ctr">
              <a:lnSpc>
                <a:spcPct val="100000"/>
              </a:lnSpc>
              <a:spcBef>
                <a:spcPts val="830"/>
              </a:spcBef>
            </a:pPr>
            <a:r>
              <a:rPr sz="1400" b="1" i="1" spc="55" dirty="0">
                <a:cs typeface="URW Bookman L"/>
              </a:rPr>
              <a:t>assume </a:t>
            </a:r>
            <a:r>
              <a:rPr sz="1400" b="1" i="1" spc="-20" dirty="0">
                <a:cs typeface="URW Bookman L"/>
              </a:rPr>
              <a:t>100 </a:t>
            </a:r>
            <a:r>
              <a:rPr sz="1400" b="1" i="1" spc="165" dirty="0">
                <a:cs typeface="URW Bookman L"/>
              </a:rPr>
              <a:t>%</a:t>
            </a:r>
            <a:r>
              <a:rPr sz="1400" b="1" i="1" spc="-80" dirty="0">
                <a:cs typeface="URW Bookman L"/>
              </a:rPr>
              <a:t> </a:t>
            </a:r>
            <a:r>
              <a:rPr sz="1400" b="1" i="1" spc="45" dirty="0">
                <a:cs typeface="URW Bookman L"/>
              </a:rPr>
              <a:t>efficiency)</a:t>
            </a:r>
            <a:endParaRPr sz="1400" dirty="0">
              <a:cs typeface="URW Bookman L"/>
            </a:endParaRPr>
          </a:p>
        </p:txBody>
      </p:sp>
      <p:sp>
        <p:nvSpPr>
          <p:cNvPr id="194" name="object 194"/>
          <p:cNvSpPr txBox="1"/>
          <p:nvPr/>
        </p:nvSpPr>
        <p:spPr>
          <a:xfrm>
            <a:off x="4281170" y="5267197"/>
            <a:ext cx="4545330" cy="1122045"/>
          </a:xfrm>
          <a:prstGeom prst="rect">
            <a:avLst/>
          </a:prstGeom>
        </p:spPr>
        <p:txBody>
          <a:bodyPr vert="horz" wrap="square" lIns="0" tIns="12700" rIns="0" bIns="0" rtlCol="0">
            <a:spAutoFit/>
          </a:bodyPr>
          <a:lstStyle/>
          <a:p>
            <a:pPr marL="12700" marR="5080" indent="252729">
              <a:lnSpc>
                <a:spcPct val="100000"/>
              </a:lnSpc>
              <a:spcBef>
                <a:spcPts val="100"/>
              </a:spcBef>
              <a:tabLst>
                <a:tab pos="2433320" algn="l"/>
              </a:tabLst>
            </a:pPr>
            <a:r>
              <a:rPr sz="2400" b="1" i="1" spc="130" dirty="0">
                <a:solidFill>
                  <a:srgbClr val="CC3300"/>
                </a:solidFill>
                <a:cs typeface="URW Bookman L"/>
              </a:rPr>
              <a:t>Remember </a:t>
            </a:r>
            <a:r>
              <a:rPr sz="2400" b="1" i="1" spc="60" dirty="0">
                <a:solidFill>
                  <a:srgbClr val="CC3300"/>
                </a:solidFill>
                <a:cs typeface="URW Bookman L"/>
              </a:rPr>
              <a:t>the </a:t>
            </a:r>
            <a:r>
              <a:rPr sz="2400" b="1" i="1" spc="85" dirty="0">
                <a:solidFill>
                  <a:srgbClr val="CC3300"/>
                </a:solidFill>
                <a:cs typeface="URW Bookman L"/>
              </a:rPr>
              <a:t>Pressure  </a:t>
            </a:r>
            <a:r>
              <a:rPr sz="2400" b="1" i="1" spc="70" dirty="0" err="1" smtClean="0">
                <a:solidFill>
                  <a:srgbClr val="CC3300"/>
                </a:solidFill>
                <a:cs typeface="URW Bookman L"/>
              </a:rPr>
              <a:t>Compensator</a:t>
            </a:r>
            <a:r>
              <a:rPr sz="2400" b="1" i="1" spc="114" dirty="0" err="1" smtClean="0">
                <a:solidFill>
                  <a:srgbClr val="CC3300"/>
                </a:solidFill>
                <a:cs typeface="URW Bookman L"/>
              </a:rPr>
              <a:t>system</a:t>
            </a:r>
            <a:r>
              <a:rPr sz="2400" b="1" i="1" spc="-100" dirty="0" smtClean="0">
                <a:solidFill>
                  <a:srgbClr val="CC3300"/>
                </a:solidFill>
                <a:cs typeface="URW Bookman L"/>
              </a:rPr>
              <a:t> </a:t>
            </a:r>
            <a:r>
              <a:rPr sz="2400" b="1" i="1" spc="85" dirty="0">
                <a:solidFill>
                  <a:srgbClr val="CC3300"/>
                </a:solidFill>
                <a:cs typeface="URW Bookman L"/>
              </a:rPr>
              <a:t>used</a:t>
            </a:r>
            <a:endParaRPr sz="2400" dirty="0">
              <a:cs typeface="URW Bookman L"/>
            </a:endParaRPr>
          </a:p>
          <a:p>
            <a:pPr marL="120650">
              <a:lnSpc>
                <a:spcPts val="2875"/>
              </a:lnSpc>
            </a:pPr>
            <a:r>
              <a:rPr sz="2400" b="1" i="1" spc="-30" dirty="0">
                <a:solidFill>
                  <a:srgbClr val="CC3300"/>
                </a:solidFill>
                <a:cs typeface="URW Bookman L"/>
              </a:rPr>
              <a:t>8.7 </a:t>
            </a:r>
            <a:r>
              <a:rPr sz="2400" b="1" i="1" spc="135" dirty="0">
                <a:solidFill>
                  <a:srgbClr val="CC3300"/>
                </a:solidFill>
                <a:cs typeface="URW Bookman L"/>
              </a:rPr>
              <a:t>HP </a:t>
            </a:r>
            <a:r>
              <a:rPr sz="2400" b="1" i="1" spc="-35" dirty="0">
                <a:solidFill>
                  <a:srgbClr val="CC3300"/>
                </a:solidFill>
                <a:cs typeface="URW Bookman L"/>
              </a:rPr>
              <a:t>and </a:t>
            </a:r>
            <a:r>
              <a:rPr sz="2400" b="1" i="1" spc="95" dirty="0">
                <a:solidFill>
                  <a:srgbClr val="CC3300"/>
                </a:solidFill>
                <a:cs typeface="URW Bookman L"/>
              </a:rPr>
              <a:t>wasted </a:t>
            </a:r>
            <a:r>
              <a:rPr sz="2400" b="1" i="1" spc="-30" dirty="0">
                <a:solidFill>
                  <a:srgbClr val="CC3300"/>
                </a:solidFill>
                <a:cs typeface="URW Bookman L"/>
              </a:rPr>
              <a:t>2.9</a:t>
            </a:r>
            <a:r>
              <a:rPr sz="2400" b="1" i="1" spc="-305" dirty="0">
                <a:solidFill>
                  <a:srgbClr val="CC3300"/>
                </a:solidFill>
                <a:cs typeface="URW Bookman L"/>
              </a:rPr>
              <a:t> </a:t>
            </a:r>
            <a:r>
              <a:rPr sz="2400" b="1" i="1" spc="135" dirty="0">
                <a:solidFill>
                  <a:srgbClr val="CC3300"/>
                </a:solidFill>
                <a:cs typeface="URW Bookman L"/>
              </a:rPr>
              <a:t>HP</a:t>
            </a:r>
            <a:endParaRPr sz="2400" dirty="0">
              <a:cs typeface="URW Bookman L"/>
            </a:endParaRPr>
          </a:p>
        </p:txBody>
      </p:sp>
      <p:pic>
        <p:nvPicPr>
          <p:cNvPr id="196" name="Picture 19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096000"/>
            <a:ext cx="1371599" cy="729672"/>
          </a:xfrm>
          <a:prstGeom prst="rect">
            <a:avLst/>
          </a:prstGeom>
        </p:spPr>
      </p:pic>
      <p:pic>
        <p:nvPicPr>
          <p:cNvPr id="2" name="Picture 1"/>
          <p:cNvPicPr>
            <a:picLocks noChangeAspect="1"/>
          </p:cNvPicPr>
          <p:nvPr/>
        </p:nvPicPr>
        <p:blipFill>
          <a:blip r:embed="rId3"/>
          <a:stretch>
            <a:fillRect/>
          </a:stretch>
        </p:blipFill>
        <p:spPr>
          <a:xfrm>
            <a:off x="4386897" y="2286000"/>
            <a:ext cx="4333875" cy="23050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object 38"/>
          <p:cNvGrpSpPr/>
          <p:nvPr/>
        </p:nvGrpSpPr>
        <p:grpSpPr>
          <a:xfrm>
            <a:off x="642366" y="1524000"/>
            <a:ext cx="8273415" cy="4600575"/>
            <a:chOff x="642366" y="1524000"/>
            <a:chExt cx="8273415" cy="4600575"/>
          </a:xfrm>
        </p:grpSpPr>
        <p:sp>
          <p:nvSpPr>
            <p:cNvPr id="39" name="object 39"/>
            <p:cNvSpPr/>
            <p:nvPr/>
          </p:nvSpPr>
          <p:spPr>
            <a:xfrm>
              <a:off x="6861810" y="2191512"/>
              <a:ext cx="1065530" cy="641350"/>
            </a:xfrm>
            <a:custGeom>
              <a:avLst/>
              <a:gdLst/>
              <a:ahLst/>
              <a:cxnLst/>
              <a:rect l="l" t="t" r="r" b="b"/>
              <a:pathLst>
                <a:path w="1065529" h="641350">
                  <a:moveTo>
                    <a:pt x="1065276" y="640841"/>
                  </a:moveTo>
                  <a:lnTo>
                    <a:pt x="1065276" y="0"/>
                  </a:lnTo>
                  <a:lnTo>
                    <a:pt x="0" y="0"/>
                  </a:lnTo>
                  <a:lnTo>
                    <a:pt x="0" y="640841"/>
                  </a:lnTo>
                  <a:lnTo>
                    <a:pt x="1065276" y="640841"/>
                  </a:lnTo>
                  <a:close/>
                </a:path>
              </a:pathLst>
            </a:custGeom>
            <a:solidFill>
              <a:srgbClr val="0F17FF"/>
            </a:solidFill>
          </p:spPr>
          <p:txBody>
            <a:bodyPr wrap="square" lIns="0" tIns="0" rIns="0" bIns="0" rtlCol="0"/>
            <a:lstStyle/>
            <a:p>
              <a:endParaRPr/>
            </a:p>
          </p:txBody>
        </p:sp>
        <p:sp>
          <p:nvSpPr>
            <p:cNvPr id="40" name="object 40"/>
            <p:cNvSpPr/>
            <p:nvPr/>
          </p:nvSpPr>
          <p:spPr>
            <a:xfrm>
              <a:off x="6009894" y="2831972"/>
              <a:ext cx="1676400" cy="1270"/>
            </a:xfrm>
            <a:custGeom>
              <a:avLst/>
              <a:gdLst/>
              <a:ahLst/>
              <a:cxnLst/>
              <a:rect l="l" t="t" r="r" b="b"/>
              <a:pathLst>
                <a:path w="1676400" h="1269">
                  <a:moveTo>
                    <a:pt x="0" y="0"/>
                  </a:moveTo>
                  <a:lnTo>
                    <a:pt x="1676400" y="0"/>
                  </a:lnTo>
                </a:path>
                <a:path w="1676400" h="1269">
                  <a:moveTo>
                    <a:pt x="0" y="685"/>
                  </a:moveTo>
                  <a:lnTo>
                    <a:pt x="1676400" y="685"/>
                  </a:lnTo>
                </a:path>
              </a:pathLst>
            </a:custGeom>
            <a:ln w="3175">
              <a:solidFill>
                <a:srgbClr val="000000"/>
              </a:solidFill>
            </a:ln>
          </p:spPr>
          <p:txBody>
            <a:bodyPr wrap="square" lIns="0" tIns="0" rIns="0" bIns="0" rtlCol="0"/>
            <a:lstStyle/>
            <a:p>
              <a:endParaRPr/>
            </a:p>
          </p:txBody>
        </p:sp>
        <p:sp>
          <p:nvSpPr>
            <p:cNvPr id="41" name="object 41"/>
            <p:cNvSpPr/>
            <p:nvPr/>
          </p:nvSpPr>
          <p:spPr>
            <a:xfrm>
              <a:off x="6435851" y="2830906"/>
              <a:ext cx="1491615" cy="1905"/>
            </a:xfrm>
            <a:custGeom>
              <a:avLst/>
              <a:gdLst/>
              <a:ahLst/>
              <a:cxnLst/>
              <a:rect l="l" t="t" r="r" b="b"/>
              <a:pathLst>
                <a:path w="1491615" h="1905">
                  <a:moveTo>
                    <a:pt x="1345692" y="1371"/>
                  </a:moveTo>
                  <a:lnTo>
                    <a:pt x="1491233" y="1371"/>
                  </a:lnTo>
                </a:path>
                <a:path w="1491615" h="1905">
                  <a:moveTo>
                    <a:pt x="0" y="0"/>
                  </a:moveTo>
                  <a:lnTo>
                    <a:pt x="1491233" y="0"/>
                  </a:lnTo>
                </a:path>
              </a:pathLst>
            </a:custGeom>
            <a:ln w="3175">
              <a:solidFill>
                <a:srgbClr val="000000"/>
              </a:solidFill>
            </a:ln>
          </p:spPr>
          <p:txBody>
            <a:bodyPr wrap="square" lIns="0" tIns="0" rIns="0" bIns="0" rtlCol="0"/>
            <a:lstStyle/>
            <a:p>
              <a:endParaRPr/>
            </a:p>
          </p:txBody>
        </p:sp>
        <p:sp>
          <p:nvSpPr>
            <p:cNvPr id="42" name="object 42"/>
            <p:cNvSpPr/>
            <p:nvPr/>
          </p:nvSpPr>
          <p:spPr>
            <a:xfrm>
              <a:off x="6009894" y="2190445"/>
              <a:ext cx="1917700" cy="1905"/>
            </a:xfrm>
            <a:custGeom>
              <a:avLst/>
              <a:gdLst/>
              <a:ahLst/>
              <a:cxnLst/>
              <a:rect l="l" t="t" r="r" b="b"/>
              <a:pathLst>
                <a:path w="1917700" h="1905">
                  <a:moveTo>
                    <a:pt x="0" y="1371"/>
                  </a:moveTo>
                  <a:lnTo>
                    <a:pt x="1917191" y="1371"/>
                  </a:lnTo>
                </a:path>
                <a:path w="1917700" h="1905">
                  <a:moveTo>
                    <a:pt x="0" y="0"/>
                  </a:moveTo>
                  <a:lnTo>
                    <a:pt x="1917191" y="0"/>
                  </a:lnTo>
                </a:path>
              </a:pathLst>
            </a:custGeom>
            <a:ln w="3175">
              <a:solidFill>
                <a:srgbClr val="000000"/>
              </a:solidFill>
            </a:ln>
          </p:spPr>
          <p:txBody>
            <a:bodyPr wrap="square" lIns="0" tIns="0" rIns="0" bIns="0" rtlCol="0"/>
            <a:lstStyle/>
            <a:p>
              <a:endParaRPr/>
            </a:p>
          </p:txBody>
        </p:sp>
        <p:sp>
          <p:nvSpPr>
            <p:cNvPr id="43" name="object 43"/>
            <p:cNvSpPr/>
            <p:nvPr/>
          </p:nvSpPr>
          <p:spPr>
            <a:xfrm>
              <a:off x="6862572" y="2405633"/>
              <a:ext cx="1917700" cy="426084"/>
            </a:xfrm>
            <a:custGeom>
              <a:avLst/>
              <a:gdLst/>
              <a:ahLst/>
              <a:cxnLst/>
              <a:rect l="l" t="t" r="r" b="b"/>
              <a:pathLst>
                <a:path w="1917700" h="426085">
                  <a:moveTo>
                    <a:pt x="0" y="213360"/>
                  </a:moveTo>
                  <a:lnTo>
                    <a:pt x="1917192" y="213359"/>
                  </a:lnTo>
                </a:path>
                <a:path w="1917700" h="426085">
                  <a:moveTo>
                    <a:pt x="0" y="0"/>
                  </a:moveTo>
                  <a:lnTo>
                    <a:pt x="1917192" y="0"/>
                  </a:lnTo>
                </a:path>
                <a:path w="1917700" h="426085">
                  <a:moveTo>
                    <a:pt x="1064513" y="425957"/>
                  </a:moveTo>
                  <a:lnTo>
                    <a:pt x="1064513" y="213360"/>
                  </a:lnTo>
                </a:path>
              </a:pathLst>
            </a:custGeom>
            <a:ln w="3175">
              <a:solidFill>
                <a:srgbClr val="000000"/>
              </a:solidFill>
            </a:ln>
          </p:spPr>
          <p:txBody>
            <a:bodyPr wrap="square" lIns="0" tIns="0" rIns="0" bIns="0" rtlCol="0"/>
            <a:lstStyle/>
            <a:p>
              <a:endParaRPr/>
            </a:p>
          </p:txBody>
        </p:sp>
        <p:sp>
          <p:nvSpPr>
            <p:cNvPr id="44" name="object 44"/>
            <p:cNvSpPr/>
            <p:nvPr/>
          </p:nvSpPr>
          <p:spPr>
            <a:xfrm>
              <a:off x="6436537" y="2189987"/>
              <a:ext cx="0" cy="596900"/>
            </a:xfrm>
            <a:custGeom>
              <a:avLst/>
              <a:gdLst/>
              <a:ahLst/>
              <a:cxnLst/>
              <a:rect l="l" t="t" r="r" b="b"/>
              <a:pathLst>
                <a:path h="596900">
                  <a:moveTo>
                    <a:pt x="0" y="0"/>
                  </a:moveTo>
                  <a:lnTo>
                    <a:pt x="0" y="596646"/>
                  </a:lnTo>
                </a:path>
              </a:pathLst>
            </a:custGeom>
            <a:ln w="3175">
              <a:solidFill>
                <a:srgbClr val="000000"/>
              </a:solidFill>
            </a:ln>
          </p:spPr>
          <p:txBody>
            <a:bodyPr wrap="square" lIns="0" tIns="0" rIns="0" bIns="0" rtlCol="0"/>
            <a:lstStyle/>
            <a:p>
              <a:endParaRPr/>
            </a:p>
          </p:txBody>
        </p:sp>
        <p:sp>
          <p:nvSpPr>
            <p:cNvPr id="45" name="object 45"/>
            <p:cNvSpPr/>
            <p:nvPr/>
          </p:nvSpPr>
          <p:spPr>
            <a:xfrm>
              <a:off x="6435851" y="2192273"/>
              <a:ext cx="2344420" cy="596900"/>
            </a:xfrm>
            <a:custGeom>
              <a:avLst/>
              <a:gdLst/>
              <a:ahLst/>
              <a:cxnLst/>
              <a:rect l="l" t="t" r="r" b="b"/>
              <a:pathLst>
                <a:path w="2344420" h="596900">
                  <a:moveTo>
                    <a:pt x="426720" y="596645"/>
                  </a:moveTo>
                  <a:lnTo>
                    <a:pt x="426720" y="42671"/>
                  </a:lnTo>
                </a:path>
                <a:path w="2344420" h="596900">
                  <a:moveTo>
                    <a:pt x="2343912" y="426719"/>
                  </a:moveTo>
                  <a:lnTo>
                    <a:pt x="2343912" y="213359"/>
                  </a:lnTo>
                </a:path>
                <a:path w="2344420" h="596900">
                  <a:moveTo>
                    <a:pt x="0" y="3047"/>
                  </a:moveTo>
                  <a:lnTo>
                    <a:pt x="425957" y="3047"/>
                  </a:lnTo>
                </a:path>
                <a:path w="2344420" h="596900">
                  <a:moveTo>
                    <a:pt x="0" y="596645"/>
                  </a:moveTo>
                  <a:lnTo>
                    <a:pt x="425957" y="596645"/>
                  </a:lnTo>
                </a:path>
                <a:path w="2344420" h="596900">
                  <a:moveTo>
                    <a:pt x="1491233" y="213359"/>
                  </a:moveTo>
                  <a:lnTo>
                    <a:pt x="1491233" y="0"/>
                  </a:lnTo>
                </a:path>
              </a:pathLst>
            </a:custGeom>
            <a:ln w="3175">
              <a:solidFill>
                <a:srgbClr val="000000"/>
              </a:solidFill>
            </a:ln>
          </p:spPr>
          <p:txBody>
            <a:bodyPr wrap="square" lIns="0" tIns="0" rIns="0" bIns="0" rtlCol="0"/>
            <a:lstStyle/>
            <a:p>
              <a:endParaRPr/>
            </a:p>
          </p:txBody>
        </p:sp>
        <p:sp>
          <p:nvSpPr>
            <p:cNvPr id="46" name="object 46"/>
            <p:cNvSpPr/>
            <p:nvPr/>
          </p:nvSpPr>
          <p:spPr>
            <a:xfrm>
              <a:off x="6174486" y="2831591"/>
              <a:ext cx="96520" cy="550545"/>
            </a:xfrm>
            <a:custGeom>
              <a:avLst/>
              <a:gdLst/>
              <a:ahLst/>
              <a:cxnLst/>
              <a:rect l="l" t="t" r="r" b="b"/>
              <a:pathLst>
                <a:path w="96520" h="550545">
                  <a:moveTo>
                    <a:pt x="0" y="550163"/>
                  </a:moveTo>
                  <a:lnTo>
                    <a:pt x="96012" y="550163"/>
                  </a:lnTo>
                  <a:lnTo>
                    <a:pt x="96012" y="0"/>
                  </a:lnTo>
                  <a:lnTo>
                    <a:pt x="0" y="0"/>
                  </a:lnTo>
                  <a:lnTo>
                    <a:pt x="0" y="550163"/>
                  </a:lnTo>
                  <a:close/>
                </a:path>
              </a:pathLst>
            </a:custGeom>
            <a:solidFill>
              <a:srgbClr val="33CC65"/>
            </a:solidFill>
          </p:spPr>
          <p:txBody>
            <a:bodyPr wrap="square" lIns="0" tIns="0" rIns="0" bIns="0" rtlCol="0"/>
            <a:lstStyle/>
            <a:p>
              <a:endParaRPr/>
            </a:p>
          </p:txBody>
        </p:sp>
        <p:sp>
          <p:nvSpPr>
            <p:cNvPr id="47" name="object 47"/>
            <p:cNvSpPr/>
            <p:nvPr/>
          </p:nvSpPr>
          <p:spPr>
            <a:xfrm>
              <a:off x="7686294" y="2831591"/>
              <a:ext cx="95250" cy="558165"/>
            </a:xfrm>
            <a:custGeom>
              <a:avLst/>
              <a:gdLst/>
              <a:ahLst/>
              <a:cxnLst/>
              <a:rect l="l" t="t" r="r" b="b"/>
              <a:pathLst>
                <a:path w="95250" h="558164">
                  <a:moveTo>
                    <a:pt x="95250" y="557784"/>
                  </a:moveTo>
                  <a:lnTo>
                    <a:pt x="95250" y="0"/>
                  </a:lnTo>
                  <a:lnTo>
                    <a:pt x="0" y="0"/>
                  </a:lnTo>
                  <a:lnTo>
                    <a:pt x="0" y="557784"/>
                  </a:lnTo>
                  <a:close/>
                </a:path>
              </a:pathLst>
            </a:custGeom>
            <a:solidFill>
              <a:srgbClr val="0F17FF"/>
            </a:solidFill>
          </p:spPr>
          <p:txBody>
            <a:bodyPr wrap="square" lIns="0" tIns="0" rIns="0" bIns="0" rtlCol="0"/>
            <a:lstStyle/>
            <a:p>
              <a:endParaRPr/>
            </a:p>
          </p:txBody>
        </p:sp>
        <p:sp>
          <p:nvSpPr>
            <p:cNvPr id="48" name="object 48"/>
            <p:cNvSpPr/>
            <p:nvPr/>
          </p:nvSpPr>
          <p:spPr>
            <a:xfrm>
              <a:off x="6428994" y="3117341"/>
              <a:ext cx="26034" cy="21590"/>
            </a:xfrm>
            <a:custGeom>
              <a:avLst/>
              <a:gdLst/>
              <a:ahLst/>
              <a:cxnLst/>
              <a:rect l="l" t="t" r="r" b="b"/>
              <a:pathLst>
                <a:path w="26035" h="21589">
                  <a:moveTo>
                    <a:pt x="0" y="0"/>
                  </a:moveTo>
                  <a:lnTo>
                    <a:pt x="25907" y="21336"/>
                  </a:lnTo>
                </a:path>
              </a:pathLst>
            </a:custGeom>
            <a:ln w="3175">
              <a:solidFill>
                <a:srgbClr val="000000"/>
              </a:solidFill>
            </a:ln>
          </p:spPr>
          <p:txBody>
            <a:bodyPr wrap="square" lIns="0" tIns="0" rIns="0" bIns="0" rtlCol="0"/>
            <a:lstStyle/>
            <a:p>
              <a:endParaRPr/>
            </a:p>
          </p:txBody>
        </p:sp>
        <p:sp>
          <p:nvSpPr>
            <p:cNvPr id="49" name="object 49"/>
            <p:cNvSpPr/>
            <p:nvPr/>
          </p:nvSpPr>
          <p:spPr>
            <a:xfrm>
              <a:off x="6300977" y="3168395"/>
              <a:ext cx="83057" cy="438912"/>
            </a:xfrm>
            <a:prstGeom prst="rect">
              <a:avLst/>
            </a:prstGeom>
            <a:blipFill>
              <a:blip r:embed="rId2" cstate="print"/>
              <a:stretch>
                <a:fillRect/>
              </a:stretch>
            </a:blipFill>
          </p:spPr>
          <p:txBody>
            <a:bodyPr wrap="square" lIns="0" tIns="0" rIns="0" bIns="0" rtlCol="0"/>
            <a:lstStyle/>
            <a:p>
              <a:endParaRPr/>
            </a:p>
          </p:txBody>
        </p:sp>
        <p:sp>
          <p:nvSpPr>
            <p:cNvPr id="50" name="object 50"/>
            <p:cNvSpPr/>
            <p:nvPr/>
          </p:nvSpPr>
          <p:spPr>
            <a:xfrm>
              <a:off x="6061710" y="3168395"/>
              <a:ext cx="82296" cy="438912"/>
            </a:xfrm>
            <a:prstGeom prst="rect">
              <a:avLst/>
            </a:prstGeom>
            <a:blipFill>
              <a:blip r:embed="rId3" cstate="print"/>
              <a:stretch>
                <a:fillRect/>
              </a:stretch>
            </a:blipFill>
          </p:spPr>
          <p:txBody>
            <a:bodyPr wrap="square" lIns="0" tIns="0" rIns="0" bIns="0" rtlCol="0"/>
            <a:lstStyle/>
            <a:p>
              <a:endParaRPr/>
            </a:p>
          </p:txBody>
        </p:sp>
        <p:sp>
          <p:nvSpPr>
            <p:cNvPr id="51" name="object 51"/>
            <p:cNvSpPr/>
            <p:nvPr/>
          </p:nvSpPr>
          <p:spPr>
            <a:xfrm>
              <a:off x="7287006" y="4061459"/>
              <a:ext cx="262255" cy="96520"/>
            </a:xfrm>
            <a:custGeom>
              <a:avLst/>
              <a:gdLst/>
              <a:ahLst/>
              <a:cxnLst/>
              <a:rect l="l" t="t" r="r" b="b"/>
              <a:pathLst>
                <a:path w="262254" h="96520">
                  <a:moveTo>
                    <a:pt x="262128" y="0"/>
                  </a:moveTo>
                  <a:lnTo>
                    <a:pt x="214122" y="0"/>
                  </a:lnTo>
                  <a:lnTo>
                    <a:pt x="1524" y="0"/>
                  </a:lnTo>
                  <a:lnTo>
                    <a:pt x="0" y="0"/>
                  </a:lnTo>
                  <a:lnTo>
                    <a:pt x="0" y="96012"/>
                  </a:lnTo>
                  <a:lnTo>
                    <a:pt x="1524" y="96012"/>
                  </a:lnTo>
                  <a:lnTo>
                    <a:pt x="214122" y="96012"/>
                  </a:lnTo>
                  <a:lnTo>
                    <a:pt x="262128" y="96012"/>
                  </a:lnTo>
                  <a:lnTo>
                    <a:pt x="262128" y="0"/>
                  </a:lnTo>
                  <a:close/>
                </a:path>
              </a:pathLst>
            </a:custGeom>
            <a:solidFill>
              <a:srgbClr val="0F17FF"/>
            </a:solidFill>
          </p:spPr>
          <p:txBody>
            <a:bodyPr wrap="square" lIns="0" tIns="0" rIns="0" bIns="0" rtlCol="0"/>
            <a:lstStyle/>
            <a:p>
              <a:endParaRPr/>
            </a:p>
          </p:txBody>
        </p:sp>
        <p:sp>
          <p:nvSpPr>
            <p:cNvPr id="52" name="object 52"/>
            <p:cNvSpPr/>
            <p:nvPr/>
          </p:nvSpPr>
          <p:spPr>
            <a:xfrm>
              <a:off x="7279385" y="3887723"/>
              <a:ext cx="17780" cy="443230"/>
            </a:xfrm>
            <a:custGeom>
              <a:avLst/>
              <a:gdLst/>
              <a:ahLst/>
              <a:cxnLst/>
              <a:rect l="l" t="t" r="r" b="b"/>
              <a:pathLst>
                <a:path w="17779" h="443229">
                  <a:moveTo>
                    <a:pt x="0" y="0"/>
                  </a:moveTo>
                  <a:lnTo>
                    <a:pt x="0" y="442722"/>
                  </a:lnTo>
                  <a:lnTo>
                    <a:pt x="17526" y="442722"/>
                  </a:lnTo>
                  <a:lnTo>
                    <a:pt x="17526" y="0"/>
                  </a:lnTo>
                  <a:lnTo>
                    <a:pt x="0" y="0"/>
                  </a:lnTo>
                  <a:close/>
                </a:path>
              </a:pathLst>
            </a:custGeom>
            <a:solidFill>
              <a:srgbClr val="000000"/>
            </a:solidFill>
          </p:spPr>
          <p:txBody>
            <a:bodyPr wrap="square" lIns="0" tIns="0" rIns="0" bIns="0" rtlCol="0"/>
            <a:lstStyle/>
            <a:p>
              <a:endParaRPr/>
            </a:p>
          </p:txBody>
        </p:sp>
        <p:sp>
          <p:nvSpPr>
            <p:cNvPr id="53" name="object 53"/>
            <p:cNvSpPr/>
            <p:nvPr/>
          </p:nvSpPr>
          <p:spPr>
            <a:xfrm>
              <a:off x="6222492" y="4061460"/>
              <a:ext cx="639445" cy="96520"/>
            </a:xfrm>
            <a:custGeom>
              <a:avLst/>
              <a:gdLst/>
              <a:ahLst/>
              <a:cxnLst/>
              <a:rect l="l" t="t" r="r" b="b"/>
              <a:pathLst>
                <a:path w="639445" h="96520">
                  <a:moveTo>
                    <a:pt x="639317" y="96012"/>
                  </a:moveTo>
                  <a:lnTo>
                    <a:pt x="639317" y="0"/>
                  </a:lnTo>
                  <a:lnTo>
                    <a:pt x="0" y="0"/>
                  </a:lnTo>
                  <a:lnTo>
                    <a:pt x="0" y="96012"/>
                  </a:lnTo>
                  <a:close/>
                </a:path>
              </a:pathLst>
            </a:custGeom>
            <a:solidFill>
              <a:srgbClr val="CC3300"/>
            </a:solidFill>
          </p:spPr>
          <p:txBody>
            <a:bodyPr wrap="square" lIns="0" tIns="0" rIns="0" bIns="0" rtlCol="0"/>
            <a:lstStyle/>
            <a:p>
              <a:endParaRPr/>
            </a:p>
          </p:txBody>
        </p:sp>
        <p:sp>
          <p:nvSpPr>
            <p:cNvPr id="54" name="object 54"/>
            <p:cNvSpPr/>
            <p:nvPr/>
          </p:nvSpPr>
          <p:spPr>
            <a:xfrm>
              <a:off x="6854177" y="3887723"/>
              <a:ext cx="17145" cy="443230"/>
            </a:xfrm>
            <a:custGeom>
              <a:avLst/>
              <a:gdLst/>
              <a:ahLst/>
              <a:cxnLst/>
              <a:rect l="l" t="t" r="r" b="b"/>
              <a:pathLst>
                <a:path w="17145" h="443229">
                  <a:moveTo>
                    <a:pt x="16776" y="0"/>
                  </a:moveTo>
                  <a:lnTo>
                    <a:pt x="8394" y="0"/>
                  </a:lnTo>
                  <a:lnTo>
                    <a:pt x="12" y="0"/>
                  </a:lnTo>
                  <a:lnTo>
                    <a:pt x="0" y="442722"/>
                  </a:lnTo>
                  <a:lnTo>
                    <a:pt x="16776" y="442722"/>
                  </a:lnTo>
                  <a:lnTo>
                    <a:pt x="16776" y="0"/>
                  </a:lnTo>
                  <a:close/>
                </a:path>
              </a:pathLst>
            </a:custGeom>
            <a:solidFill>
              <a:srgbClr val="000000"/>
            </a:solidFill>
          </p:spPr>
          <p:txBody>
            <a:bodyPr wrap="square" lIns="0" tIns="0" rIns="0" bIns="0" rtlCol="0"/>
            <a:lstStyle/>
            <a:p>
              <a:endParaRPr/>
            </a:p>
          </p:txBody>
        </p:sp>
        <p:sp>
          <p:nvSpPr>
            <p:cNvPr id="55" name="object 55"/>
            <p:cNvSpPr/>
            <p:nvPr/>
          </p:nvSpPr>
          <p:spPr>
            <a:xfrm>
              <a:off x="7062977" y="3774948"/>
              <a:ext cx="24130" cy="121285"/>
            </a:xfrm>
            <a:custGeom>
              <a:avLst/>
              <a:gdLst/>
              <a:ahLst/>
              <a:cxnLst/>
              <a:rect l="l" t="t" r="r" b="b"/>
              <a:pathLst>
                <a:path w="24129" h="121285">
                  <a:moveTo>
                    <a:pt x="23622" y="121158"/>
                  </a:moveTo>
                  <a:lnTo>
                    <a:pt x="23622" y="0"/>
                  </a:lnTo>
                  <a:lnTo>
                    <a:pt x="0" y="0"/>
                  </a:lnTo>
                  <a:lnTo>
                    <a:pt x="0" y="121158"/>
                  </a:lnTo>
                  <a:lnTo>
                    <a:pt x="23622" y="121158"/>
                  </a:lnTo>
                  <a:close/>
                </a:path>
              </a:pathLst>
            </a:custGeom>
            <a:solidFill>
              <a:srgbClr val="CC3300"/>
            </a:solidFill>
          </p:spPr>
          <p:txBody>
            <a:bodyPr wrap="square" lIns="0" tIns="0" rIns="0" bIns="0" rtlCol="0"/>
            <a:lstStyle/>
            <a:p>
              <a:endParaRPr/>
            </a:p>
          </p:txBody>
        </p:sp>
        <p:sp>
          <p:nvSpPr>
            <p:cNvPr id="56" name="object 56"/>
            <p:cNvSpPr/>
            <p:nvPr/>
          </p:nvSpPr>
          <p:spPr>
            <a:xfrm>
              <a:off x="6862572" y="3887723"/>
              <a:ext cx="434340" cy="17780"/>
            </a:xfrm>
            <a:custGeom>
              <a:avLst/>
              <a:gdLst/>
              <a:ahLst/>
              <a:cxnLst/>
              <a:rect l="l" t="t" r="r" b="b"/>
              <a:pathLst>
                <a:path w="434340" h="17779">
                  <a:moveTo>
                    <a:pt x="434340" y="0"/>
                  </a:moveTo>
                  <a:lnTo>
                    <a:pt x="425958" y="0"/>
                  </a:lnTo>
                  <a:lnTo>
                    <a:pt x="0" y="0"/>
                  </a:lnTo>
                  <a:lnTo>
                    <a:pt x="0" y="17526"/>
                  </a:lnTo>
                  <a:lnTo>
                    <a:pt x="425958" y="17526"/>
                  </a:lnTo>
                  <a:lnTo>
                    <a:pt x="434340" y="17526"/>
                  </a:lnTo>
                  <a:lnTo>
                    <a:pt x="434340" y="0"/>
                  </a:lnTo>
                  <a:close/>
                </a:path>
              </a:pathLst>
            </a:custGeom>
            <a:solidFill>
              <a:srgbClr val="000000"/>
            </a:solidFill>
          </p:spPr>
          <p:txBody>
            <a:bodyPr wrap="square" lIns="0" tIns="0" rIns="0" bIns="0" rtlCol="0"/>
            <a:lstStyle/>
            <a:p>
              <a:endParaRPr/>
            </a:p>
          </p:txBody>
        </p:sp>
        <p:sp>
          <p:nvSpPr>
            <p:cNvPr id="57" name="object 57"/>
            <p:cNvSpPr/>
            <p:nvPr/>
          </p:nvSpPr>
          <p:spPr>
            <a:xfrm>
              <a:off x="6637020" y="3746753"/>
              <a:ext cx="24765" cy="363220"/>
            </a:xfrm>
            <a:custGeom>
              <a:avLst/>
              <a:gdLst/>
              <a:ahLst/>
              <a:cxnLst/>
              <a:rect l="l" t="t" r="r" b="b"/>
              <a:pathLst>
                <a:path w="24765" h="363220">
                  <a:moveTo>
                    <a:pt x="24384" y="241554"/>
                  </a:moveTo>
                  <a:lnTo>
                    <a:pt x="0" y="241554"/>
                  </a:lnTo>
                  <a:lnTo>
                    <a:pt x="0" y="362712"/>
                  </a:lnTo>
                  <a:lnTo>
                    <a:pt x="24384" y="362712"/>
                  </a:lnTo>
                  <a:lnTo>
                    <a:pt x="24384" y="241554"/>
                  </a:lnTo>
                  <a:close/>
                </a:path>
                <a:path w="24765" h="363220">
                  <a:moveTo>
                    <a:pt x="24384" y="0"/>
                  </a:moveTo>
                  <a:lnTo>
                    <a:pt x="0" y="0"/>
                  </a:lnTo>
                  <a:lnTo>
                    <a:pt x="0" y="120396"/>
                  </a:lnTo>
                  <a:lnTo>
                    <a:pt x="24384" y="120396"/>
                  </a:lnTo>
                  <a:lnTo>
                    <a:pt x="24384" y="0"/>
                  </a:lnTo>
                  <a:close/>
                </a:path>
              </a:pathLst>
            </a:custGeom>
            <a:solidFill>
              <a:srgbClr val="CC3300"/>
            </a:solidFill>
          </p:spPr>
          <p:txBody>
            <a:bodyPr wrap="square" lIns="0" tIns="0" rIns="0" bIns="0" rtlCol="0"/>
            <a:lstStyle/>
            <a:p>
              <a:endParaRPr/>
            </a:p>
          </p:txBody>
        </p:sp>
        <p:sp>
          <p:nvSpPr>
            <p:cNvPr id="58" name="object 58"/>
            <p:cNvSpPr/>
            <p:nvPr/>
          </p:nvSpPr>
          <p:spPr>
            <a:xfrm>
              <a:off x="6854190" y="4312919"/>
              <a:ext cx="443230" cy="17780"/>
            </a:xfrm>
            <a:custGeom>
              <a:avLst/>
              <a:gdLst/>
              <a:ahLst/>
              <a:cxnLst/>
              <a:rect l="l" t="t" r="r" b="b"/>
              <a:pathLst>
                <a:path w="443229" h="17779">
                  <a:moveTo>
                    <a:pt x="442722" y="0"/>
                  </a:moveTo>
                  <a:lnTo>
                    <a:pt x="434340" y="0"/>
                  </a:lnTo>
                  <a:lnTo>
                    <a:pt x="8382" y="0"/>
                  </a:lnTo>
                  <a:lnTo>
                    <a:pt x="0" y="0"/>
                  </a:lnTo>
                  <a:lnTo>
                    <a:pt x="0" y="17526"/>
                  </a:lnTo>
                  <a:lnTo>
                    <a:pt x="8382" y="17526"/>
                  </a:lnTo>
                  <a:lnTo>
                    <a:pt x="434340" y="17526"/>
                  </a:lnTo>
                  <a:lnTo>
                    <a:pt x="442722" y="17526"/>
                  </a:lnTo>
                  <a:lnTo>
                    <a:pt x="442722" y="0"/>
                  </a:lnTo>
                  <a:close/>
                </a:path>
              </a:pathLst>
            </a:custGeom>
            <a:solidFill>
              <a:srgbClr val="000000"/>
            </a:solidFill>
          </p:spPr>
          <p:txBody>
            <a:bodyPr wrap="square" lIns="0" tIns="0" rIns="0" bIns="0" rtlCol="0"/>
            <a:lstStyle/>
            <a:p>
              <a:endParaRPr/>
            </a:p>
          </p:txBody>
        </p:sp>
        <p:sp>
          <p:nvSpPr>
            <p:cNvPr id="59" name="object 59"/>
            <p:cNvSpPr/>
            <p:nvPr/>
          </p:nvSpPr>
          <p:spPr>
            <a:xfrm>
              <a:off x="7453122" y="4061459"/>
              <a:ext cx="96520" cy="1771650"/>
            </a:xfrm>
            <a:custGeom>
              <a:avLst/>
              <a:gdLst/>
              <a:ahLst/>
              <a:cxnLst/>
              <a:rect l="l" t="t" r="r" b="b"/>
              <a:pathLst>
                <a:path w="96520" h="1771650">
                  <a:moveTo>
                    <a:pt x="96012" y="0"/>
                  </a:moveTo>
                  <a:lnTo>
                    <a:pt x="0" y="0"/>
                  </a:lnTo>
                  <a:lnTo>
                    <a:pt x="0" y="47244"/>
                  </a:lnTo>
                  <a:lnTo>
                    <a:pt x="0" y="1723644"/>
                  </a:lnTo>
                  <a:lnTo>
                    <a:pt x="0" y="1771650"/>
                  </a:lnTo>
                  <a:lnTo>
                    <a:pt x="96012" y="1771650"/>
                  </a:lnTo>
                  <a:lnTo>
                    <a:pt x="96012" y="1723644"/>
                  </a:lnTo>
                  <a:lnTo>
                    <a:pt x="96012" y="47244"/>
                  </a:lnTo>
                  <a:lnTo>
                    <a:pt x="96012" y="0"/>
                  </a:lnTo>
                  <a:close/>
                </a:path>
              </a:pathLst>
            </a:custGeom>
            <a:solidFill>
              <a:srgbClr val="0F17FF"/>
            </a:solidFill>
          </p:spPr>
          <p:txBody>
            <a:bodyPr wrap="square" lIns="0" tIns="0" rIns="0" bIns="0" rtlCol="0"/>
            <a:lstStyle/>
            <a:p>
              <a:endParaRPr/>
            </a:p>
          </p:txBody>
        </p:sp>
        <p:sp>
          <p:nvSpPr>
            <p:cNvPr id="60" name="object 60"/>
            <p:cNvSpPr/>
            <p:nvPr/>
          </p:nvSpPr>
          <p:spPr>
            <a:xfrm>
              <a:off x="6124194" y="4717542"/>
              <a:ext cx="196850" cy="171450"/>
            </a:xfrm>
            <a:custGeom>
              <a:avLst/>
              <a:gdLst/>
              <a:ahLst/>
              <a:cxnLst/>
              <a:rect l="l" t="t" r="r" b="b"/>
              <a:pathLst>
                <a:path w="196850" h="171450">
                  <a:moveTo>
                    <a:pt x="0" y="171450"/>
                  </a:moveTo>
                  <a:lnTo>
                    <a:pt x="98298" y="0"/>
                  </a:lnTo>
                  <a:lnTo>
                    <a:pt x="196596" y="170687"/>
                  </a:lnTo>
                </a:path>
                <a:path w="196850" h="171450">
                  <a:moveTo>
                    <a:pt x="0" y="171450"/>
                  </a:moveTo>
                  <a:lnTo>
                    <a:pt x="196596" y="171450"/>
                  </a:lnTo>
                </a:path>
              </a:pathLst>
            </a:custGeom>
            <a:ln w="3175">
              <a:solidFill>
                <a:srgbClr val="000000"/>
              </a:solidFill>
            </a:ln>
          </p:spPr>
          <p:txBody>
            <a:bodyPr wrap="square" lIns="0" tIns="0" rIns="0" bIns="0" rtlCol="0"/>
            <a:lstStyle/>
            <a:p>
              <a:endParaRPr/>
            </a:p>
          </p:txBody>
        </p:sp>
        <p:sp>
          <p:nvSpPr>
            <p:cNvPr id="61" name="object 61"/>
            <p:cNvSpPr/>
            <p:nvPr/>
          </p:nvSpPr>
          <p:spPr>
            <a:xfrm>
              <a:off x="6916674" y="3920489"/>
              <a:ext cx="360425" cy="198120"/>
            </a:xfrm>
            <a:prstGeom prst="rect">
              <a:avLst/>
            </a:prstGeom>
            <a:blipFill>
              <a:blip r:embed="rId4" cstate="print"/>
              <a:stretch>
                <a:fillRect/>
              </a:stretch>
            </a:blipFill>
          </p:spPr>
          <p:txBody>
            <a:bodyPr wrap="square" lIns="0" tIns="0" rIns="0" bIns="0" rtlCol="0"/>
            <a:lstStyle/>
            <a:p>
              <a:endParaRPr/>
            </a:p>
          </p:txBody>
        </p:sp>
        <p:sp>
          <p:nvSpPr>
            <p:cNvPr id="62" name="object 62"/>
            <p:cNvSpPr/>
            <p:nvPr/>
          </p:nvSpPr>
          <p:spPr>
            <a:xfrm>
              <a:off x="6201918" y="4087367"/>
              <a:ext cx="43180" cy="44450"/>
            </a:xfrm>
            <a:custGeom>
              <a:avLst/>
              <a:gdLst/>
              <a:ahLst/>
              <a:cxnLst/>
              <a:rect l="l" t="t" r="r" b="b"/>
              <a:pathLst>
                <a:path w="43179" h="44450">
                  <a:moveTo>
                    <a:pt x="42672" y="22098"/>
                  </a:moveTo>
                  <a:lnTo>
                    <a:pt x="21335" y="0"/>
                  </a:lnTo>
                  <a:lnTo>
                    <a:pt x="16763" y="762"/>
                  </a:lnTo>
                  <a:lnTo>
                    <a:pt x="9143" y="3810"/>
                  </a:lnTo>
                  <a:lnTo>
                    <a:pt x="3048" y="9906"/>
                  </a:lnTo>
                  <a:lnTo>
                    <a:pt x="1524" y="13716"/>
                  </a:lnTo>
                  <a:lnTo>
                    <a:pt x="0" y="18287"/>
                  </a:lnTo>
                  <a:lnTo>
                    <a:pt x="0" y="26670"/>
                  </a:lnTo>
                  <a:lnTo>
                    <a:pt x="3048" y="34290"/>
                  </a:lnTo>
                  <a:lnTo>
                    <a:pt x="9143" y="40386"/>
                  </a:lnTo>
                  <a:lnTo>
                    <a:pt x="16763" y="43434"/>
                  </a:lnTo>
                  <a:lnTo>
                    <a:pt x="21335" y="44196"/>
                  </a:lnTo>
                  <a:lnTo>
                    <a:pt x="25146" y="43434"/>
                  </a:lnTo>
                  <a:lnTo>
                    <a:pt x="32765" y="40386"/>
                  </a:lnTo>
                  <a:lnTo>
                    <a:pt x="38861" y="34290"/>
                  </a:lnTo>
                  <a:lnTo>
                    <a:pt x="41909" y="26670"/>
                  </a:lnTo>
                  <a:lnTo>
                    <a:pt x="42672" y="22098"/>
                  </a:lnTo>
                </a:path>
              </a:pathLst>
            </a:custGeom>
            <a:ln w="3175">
              <a:solidFill>
                <a:srgbClr val="000000"/>
              </a:solidFill>
            </a:ln>
          </p:spPr>
          <p:txBody>
            <a:bodyPr wrap="square" lIns="0" tIns="0" rIns="0" bIns="0" rtlCol="0"/>
            <a:lstStyle/>
            <a:p>
              <a:endParaRPr/>
            </a:p>
          </p:txBody>
        </p:sp>
        <p:sp>
          <p:nvSpPr>
            <p:cNvPr id="63" name="object 63"/>
            <p:cNvSpPr/>
            <p:nvPr/>
          </p:nvSpPr>
          <p:spPr>
            <a:xfrm>
              <a:off x="6124956" y="4717542"/>
              <a:ext cx="196850" cy="171450"/>
            </a:xfrm>
            <a:custGeom>
              <a:avLst/>
              <a:gdLst/>
              <a:ahLst/>
              <a:cxnLst/>
              <a:rect l="l" t="t" r="r" b="b"/>
              <a:pathLst>
                <a:path w="196850" h="171450">
                  <a:moveTo>
                    <a:pt x="196596" y="171450"/>
                  </a:moveTo>
                  <a:lnTo>
                    <a:pt x="98298" y="0"/>
                  </a:lnTo>
                  <a:lnTo>
                    <a:pt x="0" y="171450"/>
                  </a:lnTo>
                  <a:lnTo>
                    <a:pt x="196596" y="171450"/>
                  </a:lnTo>
                  <a:close/>
                </a:path>
              </a:pathLst>
            </a:custGeom>
            <a:solidFill>
              <a:srgbClr val="000000"/>
            </a:solidFill>
          </p:spPr>
          <p:txBody>
            <a:bodyPr wrap="square" lIns="0" tIns="0" rIns="0" bIns="0" rtlCol="0"/>
            <a:lstStyle/>
            <a:p>
              <a:endParaRPr/>
            </a:p>
          </p:txBody>
        </p:sp>
        <p:sp>
          <p:nvSpPr>
            <p:cNvPr id="64" name="object 64"/>
            <p:cNvSpPr/>
            <p:nvPr/>
          </p:nvSpPr>
          <p:spPr>
            <a:xfrm>
              <a:off x="6124956" y="4717542"/>
              <a:ext cx="196850" cy="171450"/>
            </a:xfrm>
            <a:custGeom>
              <a:avLst/>
              <a:gdLst/>
              <a:ahLst/>
              <a:cxnLst/>
              <a:rect l="l" t="t" r="r" b="b"/>
              <a:pathLst>
                <a:path w="196850" h="171450">
                  <a:moveTo>
                    <a:pt x="196596" y="171450"/>
                  </a:moveTo>
                  <a:lnTo>
                    <a:pt x="98298" y="0"/>
                  </a:lnTo>
                  <a:lnTo>
                    <a:pt x="0" y="171450"/>
                  </a:lnTo>
                  <a:lnTo>
                    <a:pt x="196596" y="171450"/>
                  </a:lnTo>
                </a:path>
              </a:pathLst>
            </a:custGeom>
            <a:ln w="3175">
              <a:solidFill>
                <a:srgbClr val="000000"/>
              </a:solidFill>
            </a:ln>
          </p:spPr>
          <p:txBody>
            <a:bodyPr wrap="square" lIns="0" tIns="0" rIns="0" bIns="0" rtlCol="0"/>
            <a:lstStyle/>
            <a:p>
              <a:endParaRPr/>
            </a:p>
          </p:txBody>
        </p:sp>
        <p:sp>
          <p:nvSpPr>
            <p:cNvPr id="65" name="object 65"/>
            <p:cNvSpPr/>
            <p:nvPr/>
          </p:nvSpPr>
          <p:spPr>
            <a:xfrm>
              <a:off x="6174486" y="3381755"/>
              <a:ext cx="96520" cy="1329055"/>
            </a:xfrm>
            <a:custGeom>
              <a:avLst/>
              <a:gdLst/>
              <a:ahLst/>
              <a:cxnLst/>
              <a:rect l="l" t="t" r="r" b="b"/>
              <a:pathLst>
                <a:path w="96520" h="1329054">
                  <a:moveTo>
                    <a:pt x="96012" y="1328928"/>
                  </a:moveTo>
                  <a:lnTo>
                    <a:pt x="96012" y="0"/>
                  </a:lnTo>
                  <a:lnTo>
                    <a:pt x="0" y="0"/>
                  </a:lnTo>
                  <a:lnTo>
                    <a:pt x="0" y="1328928"/>
                  </a:lnTo>
                  <a:close/>
                </a:path>
              </a:pathLst>
            </a:custGeom>
            <a:solidFill>
              <a:srgbClr val="CC3300"/>
            </a:solidFill>
          </p:spPr>
          <p:txBody>
            <a:bodyPr wrap="square" lIns="0" tIns="0" rIns="0" bIns="0" rtlCol="0"/>
            <a:lstStyle/>
            <a:p>
              <a:endParaRPr/>
            </a:p>
          </p:txBody>
        </p:sp>
        <p:sp>
          <p:nvSpPr>
            <p:cNvPr id="66" name="object 66"/>
            <p:cNvSpPr/>
            <p:nvPr/>
          </p:nvSpPr>
          <p:spPr>
            <a:xfrm>
              <a:off x="6861810" y="2615183"/>
              <a:ext cx="1918970" cy="5080"/>
            </a:xfrm>
            <a:custGeom>
              <a:avLst/>
              <a:gdLst/>
              <a:ahLst/>
              <a:cxnLst/>
              <a:rect l="l" t="t" r="r" b="b"/>
              <a:pathLst>
                <a:path w="1918970" h="5080">
                  <a:moveTo>
                    <a:pt x="1918716" y="0"/>
                  </a:moveTo>
                  <a:lnTo>
                    <a:pt x="0" y="0"/>
                  </a:lnTo>
                  <a:lnTo>
                    <a:pt x="0" y="2286"/>
                  </a:lnTo>
                  <a:lnTo>
                    <a:pt x="0" y="4572"/>
                  </a:lnTo>
                  <a:lnTo>
                    <a:pt x="1918716" y="4572"/>
                  </a:lnTo>
                  <a:lnTo>
                    <a:pt x="1918716" y="2286"/>
                  </a:lnTo>
                  <a:lnTo>
                    <a:pt x="1918716" y="0"/>
                  </a:lnTo>
                  <a:close/>
                </a:path>
              </a:pathLst>
            </a:custGeom>
            <a:solidFill>
              <a:srgbClr val="000000"/>
            </a:solidFill>
          </p:spPr>
          <p:txBody>
            <a:bodyPr wrap="square" lIns="0" tIns="0" rIns="0" bIns="0" rtlCol="0"/>
            <a:lstStyle/>
            <a:p>
              <a:endParaRPr/>
            </a:p>
          </p:txBody>
        </p:sp>
        <p:sp>
          <p:nvSpPr>
            <p:cNvPr id="67" name="object 67"/>
            <p:cNvSpPr/>
            <p:nvPr/>
          </p:nvSpPr>
          <p:spPr>
            <a:xfrm>
              <a:off x="6861810" y="2612897"/>
              <a:ext cx="1918970" cy="5080"/>
            </a:xfrm>
            <a:custGeom>
              <a:avLst/>
              <a:gdLst/>
              <a:ahLst/>
              <a:cxnLst/>
              <a:rect l="l" t="t" r="r" b="b"/>
              <a:pathLst>
                <a:path w="1918970" h="5080">
                  <a:moveTo>
                    <a:pt x="1918716" y="4572"/>
                  </a:moveTo>
                  <a:lnTo>
                    <a:pt x="1918716" y="0"/>
                  </a:lnTo>
                  <a:lnTo>
                    <a:pt x="0" y="0"/>
                  </a:lnTo>
                  <a:lnTo>
                    <a:pt x="0" y="4572"/>
                  </a:lnTo>
                  <a:lnTo>
                    <a:pt x="1918716" y="4572"/>
                  </a:lnTo>
                  <a:close/>
                </a:path>
              </a:pathLst>
            </a:custGeom>
            <a:solidFill>
              <a:srgbClr val="050505"/>
            </a:solidFill>
          </p:spPr>
          <p:txBody>
            <a:bodyPr wrap="square" lIns="0" tIns="0" rIns="0" bIns="0" rtlCol="0"/>
            <a:lstStyle/>
            <a:p>
              <a:endParaRPr/>
            </a:p>
          </p:txBody>
        </p:sp>
        <p:sp>
          <p:nvSpPr>
            <p:cNvPr id="68" name="object 68"/>
            <p:cNvSpPr/>
            <p:nvPr/>
          </p:nvSpPr>
          <p:spPr>
            <a:xfrm>
              <a:off x="6861810" y="2611374"/>
              <a:ext cx="1918970" cy="3810"/>
            </a:xfrm>
            <a:custGeom>
              <a:avLst/>
              <a:gdLst/>
              <a:ahLst/>
              <a:cxnLst/>
              <a:rect l="l" t="t" r="r" b="b"/>
              <a:pathLst>
                <a:path w="1918970" h="3810">
                  <a:moveTo>
                    <a:pt x="1918716" y="3810"/>
                  </a:moveTo>
                  <a:lnTo>
                    <a:pt x="1918716" y="0"/>
                  </a:lnTo>
                  <a:lnTo>
                    <a:pt x="0" y="0"/>
                  </a:lnTo>
                  <a:lnTo>
                    <a:pt x="0" y="3810"/>
                  </a:lnTo>
                  <a:lnTo>
                    <a:pt x="1918716" y="3810"/>
                  </a:lnTo>
                  <a:close/>
                </a:path>
              </a:pathLst>
            </a:custGeom>
            <a:solidFill>
              <a:srgbClr val="0A0A0A"/>
            </a:solidFill>
          </p:spPr>
          <p:txBody>
            <a:bodyPr wrap="square" lIns="0" tIns="0" rIns="0" bIns="0" rtlCol="0"/>
            <a:lstStyle/>
            <a:p>
              <a:endParaRPr/>
            </a:p>
          </p:txBody>
        </p:sp>
        <p:sp>
          <p:nvSpPr>
            <p:cNvPr id="69" name="object 69"/>
            <p:cNvSpPr/>
            <p:nvPr/>
          </p:nvSpPr>
          <p:spPr>
            <a:xfrm>
              <a:off x="6861810" y="2609088"/>
              <a:ext cx="1918970" cy="3810"/>
            </a:xfrm>
            <a:custGeom>
              <a:avLst/>
              <a:gdLst/>
              <a:ahLst/>
              <a:cxnLst/>
              <a:rect l="l" t="t" r="r" b="b"/>
              <a:pathLst>
                <a:path w="1918970" h="3810">
                  <a:moveTo>
                    <a:pt x="1918716" y="3810"/>
                  </a:moveTo>
                  <a:lnTo>
                    <a:pt x="1918716" y="0"/>
                  </a:lnTo>
                  <a:lnTo>
                    <a:pt x="0" y="0"/>
                  </a:lnTo>
                  <a:lnTo>
                    <a:pt x="0" y="3810"/>
                  </a:lnTo>
                  <a:lnTo>
                    <a:pt x="1918716" y="3810"/>
                  </a:lnTo>
                  <a:close/>
                </a:path>
              </a:pathLst>
            </a:custGeom>
            <a:solidFill>
              <a:srgbClr val="0F0F0F"/>
            </a:solidFill>
          </p:spPr>
          <p:txBody>
            <a:bodyPr wrap="square" lIns="0" tIns="0" rIns="0" bIns="0" rtlCol="0"/>
            <a:lstStyle/>
            <a:p>
              <a:endParaRPr/>
            </a:p>
          </p:txBody>
        </p:sp>
        <p:sp>
          <p:nvSpPr>
            <p:cNvPr id="70" name="object 70"/>
            <p:cNvSpPr/>
            <p:nvPr/>
          </p:nvSpPr>
          <p:spPr>
            <a:xfrm>
              <a:off x="6861810" y="2607563"/>
              <a:ext cx="1918970" cy="3810"/>
            </a:xfrm>
            <a:custGeom>
              <a:avLst/>
              <a:gdLst/>
              <a:ahLst/>
              <a:cxnLst/>
              <a:rect l="l" t="t" r="r" b="b"/>
              <a:pathLst>
                <a:path w="1918970" h="3810">
                  <a:moveTo>
                    <a:pt x="1918716" y="3810"/>
                  </a:moveTo>
                  <a:lnTo>
                    <a:pt x="1918716" y="0"/>
                  </a:lnTo>
                  <a:lnTo>
                    <a:pt x="0" y="0"/>
                  </a:lnTo>
                  <a:lnTo>
                    <a:pt x="0" y="3810"/>
                  </a:lnTo>
                  <a:lnTo>
                    <a:pt x="1918716" y="3810"/>
                  </a:lnTo>
                  <a:close/>
                </a:path>
              </a:pathLst>
            </a:custGeom>
            <a:solidFill>
              <a:srgbClr val="141414"/>
            </a:solidFill>
          </p:spPr>
          <p:txBody>
            <a:bodyPr wrap="square" lIns="0" tIns="0" rIns="0" bIns="0" rtlCol="0"/>
            <a:lstStyle/>
            <a:p>
              <a:endParaRPr/>
            </a:p>
          </p:txBody>
        </p:sp>
        <p:sp>
          <p:nvSpPr>
            <p:cNvPr id="71" name="object 71"/>
            <p:cNvSpPr/>
            <p:nvPr/>
          </p:nvSpPr>
          <p:spPr>
            <a:xfrm>
              <a:off x="6861810" y="2605277"/>
              <a:ext cx="1918970" cy="3810"/>
            </a:xfrm>
            <a:custGeom>
              <a:avLst/>
              <a:gdLst/>
              <a:ahLst/>
              <a:cxnLst/>
              <a:rect l="l" t="t" r="r" b="b"/>
              <a:pathLst>
                <a:path w="1918970" h="3810">
                  <a:moveTo>
                    <a:pt x="1918716" y="3810"/>
                  </a:moveTo>
                  <a:lnTo>
                    <a:pt x="1918716" y="0"/>
                  </a:lnTo>
                  <a:lnTo>
                    <a:pt x="0" y="0"/>
                  </a:lnTo>
                  <a:lnTo>
                    <a:pt x="0" y="3810"/>
                  </a:lnTo>
                  <a:lnTo>
                    <a:pt x="1918716" y="3810"/>
                  </a:lnTo>
                  <a:close/>
                </a:path>
              </a:pathLst>
            </a:custGeom>
            <a:solidFill>
              <a:srgbClr val="191919"/>
            </a:solidFill>
          </p:spPr>
          <p:txBody>
            <a:bodyPr wrap="square" lIns="0" tIns="0" rIns="0" bIns="0" rtlCol="0"/>
            <a:lstStyle/>
            <a:p>
              <a:endParaRPr/>
            </a:p>
          </p:txBody>
        </p:sp>
        <p:sp>
          <p:nvSpPr>
            <p:cNvPr id="72" name="object 72"/>
            <p:cNvSpPr/>
            <p:nvPr/>
          </p:nvSpPr>
          <p:spPr>
            <a:xfrm>
              <a:off x="6861810" y="2602991"/>
              <a:ext cx="1918970" cy="5080"/>
            </a:xfrm>
            <a:custGeom>
              <a:avLst/>
              <a:gdLst/>
              <a:ahLst/>
              <a:cxnLst/>
              <a:rect l="l" t="t" r="r" b="b"/>
              <a:pathLst>
                <a:path w="1918970" h="5080">
                  <a:moveTo>
                    <a:pt x="1918716" y="4572"/>
                  </a:moveTo>
                  <a:lnTo>
                    <a:pt x="1918716" y="0"/>
                  </a:lnTo>
                  <a:lnTo>
                    <a:pt x="0" y="0"/>
                  </a:lnTo>
                  <a:lnTo>
                    <a:pt x="0" y="4572"/>
                  </a:lnTo>
                  <a:lnTo>
                    <a:pt x="1918716" y="4572"/>
                  </a:lnTo>
                  <a:close/>
                </a:path>
              </a:pathLst>
            </a:custGeom>
            <a:solidFill>
              <a:srgbClr val="1F1F1F"/>
            </a:solidFill>
          </p:spPr>
          <p:txBody>
            <a:bodyPr wrap="square" lIns="0" tIns="0" rIns="0" bIns="0" rtlCol="0"/>
            <a:lstStyle/>
            <a:p>
              <a:endParaRPr/>
            </a:p>
          </p:txBody>
        </p:sp>
        <p:sp>
          <p:nvSpPr>
            <p:cNvPr id="73" name="object 73"/>
            <p:cNvSpPr/>
            <p:nvPr/>
          </p:nvSpPr>
          <p:spPr>
            <a:xfrm>
              <a:off x="6861810" y="2600705"/>
              <a:ext cx="1918970" cy="5080"/>
            </a:xfrm>
            <a:custGeom>
              <a:avLst/>
              <a:gdLst/>
              <a:ahLst/>
              <a:cxnLst/>
              <a:rect l="l" t="t" r="r" b="b"/>
              <a:pathLst>
                <a:path w="1918970" h="5080">
                  <a:moveTo>
                    <a:pt x="1918716" y="4571"/>
                  </a:moveTo>
                  <a:lnTo>
                    <a:pt x="1918716" y="0"/>
                  </a:lnTo>
                  <a:lnTo>
                    <a:pt x="0" y="0"/>
                  </a:lnTo>
                  <a:lnTo>
                    <a:pt x="0" y="4572"/>
                  </a:lnTo>
                  <a:lnTo>
                    <a:pt x="1918716" y="4571"/>
                  </a:lnTo>
                  <a:close/>
                </a:path>
              </a:pathLst>
            </a:custGeom>
            <a:solidFill>
              <a:srgbClr val="242424"/>
            </a:solidFill>
          </p:spPr>
          <p:txBody>
            <a:bodyPr wrap="square" lIns="0" tIns="0" rIns="0" bIns="0" rtlCol="0"/>
            <a:lstStyle/>
            <a:p>
              <a:endParaRPr/>
            </a:p>
          </p:txBody>
        </p:sp>
        <p:sp>
          <p:nvSpPr>
            <p:cNvPr id="74" name="object 74"/>
            <p:cNvSpPr/>
            <p:nvPr/>
          </p:nvSpPr>
          <p:spPr>
            <a:xfrm>
              <a:off x="6861810" y="2598419"/>
              <a:ext cx="1918970" cy="5080"/>
            </a:xfrm>
            <a:custGeom>
              <a:avLst/>
              <a:gdLst/>
              <a:ahLst/>
              <a:cxnLst/>
              <a:rect l="l" t="t" r="r" b="b"/>
              <a:pathLst>
                <a:path w="1918970" h="5080">
                  <a:moveTo>
                    <a:pt x="1918716" y="4572"/>
                  </a:moveTo>
                  <a:lnTo>
                    <a:pt x="1918716" y="0"/>
                  </a:lnTo>
                  <a:lnTo>
                    <a:pt x="0" y="0"/>
                  </a:lnTo>
                  <a:lnTo>
                    <a:pt x="0" y="4572"/>
                  </a:lnTo>
                  <a:lnTo>
                    <a:pt x="1918716" y="4572"/>
                  </a:lnTo>
                  <a:close/>
                </a:path>
              </a:pathLst>
            </a:custGeom>
            <a:solidFill>
              <a:srgbClr val="292929"/>
            </a:solidFill>
          </p:spPr>
          <p:txBody>
            <a:bodyPr wrap="square" lIns="0" tIns="0" rIns="0" bIns="0" rtlCol="0"/>
            <a:lstStyle/>
            <a:p>
              <a:endParaRPr/>
            </a:p>
          </p:txBody>
        </p:sp>
        <p:sp>
          <p:nvSpPr>
            <p:cNvPr id="75" name="object 75"/>
            <p:cNvSpPr/>
            <p:nvPr/>
          </p:nvSpPr>
          <p:spPr>
            <a:xfrm>
              <a:off x="6861810" y="2596133"/>
              <a:ext cx="1918970" cy="5080"/>
            </a:xfrm>
            <a:custGeom>
              <a:avLst/>
              <a:gdLst/>
              <a:ahLst/>
              <a:cxnLst/>
              <a:rect l="l" t="t" r="r" b="b"/>
              <a:pathLst>
                <a:path w="1918970" h="5080">
                  <a:moveTo>
                    <a:pt x="1918716" y="4571"/>
                  </a:moveTo>
                  <a:lnTo>
                    <a:pt x="1918716" y="0"/>
                  </a:lnTo>
                  <a:lnTo>
                    <a:pt x="0" y="0"/>
                  </a:lnTo>
                  <a:lnTo>
                    <a:pt x="0" y="4572"/>
                  </a:lnTo>
                  <a:lnTo>
                    <a:pt x="1918716" y="4571"/>
                  </a:lnTo>
                  <a:close/>
                </a:path>
              </a:pathLst>
            </a:custGeom>
            <a:solidFill>
              <a:srgbClr val="2E2E2E"/>
            </a:solidFill>
          </p:spPr>
          <p:txBody>
            <a:bodyPr wrap="square" lIns="0" tIns="0" rIns="0" bIns="0" rtlCol="0"/>
            <a:lstStyle/>
            <a:p>
              <a:endParaRPr/>
            </a:p>
          </p:txBody>
        </p:sp>
        <p:sp>
          <p:nvSpPr>
            <p:cNvPr id="76" name="object 76"/>
            <p:cNvSpPr/>
            <p:nvPr/>
          </p:nvSpPr>
          <p:spPr>
            <a:xfrm>
              <a:off x="6861810" y="2593847"/>
              <a:ext cx="1918970" cy="5080"/>
            </a:xfrm>
            <a:custGeom>
              <a:avLst/>
              <a:gdLst/>
              <a:ahLst/>
              <a:cxnLst/>
              <a:rect l="l" t="t" r="r" b="b"/>
              <a:pathLst>
                <a:path w="1918970" h="5080">
                  <a:moveTo>
                    <a:pt x="1918716" y="4572"/>
                  </a:moveTo>
                  <a:lnTo>
                    <a:pt x="1918716" y="0"/>
                  </a:lnTo>
                  <a:lnTo>
                    <a:pt x="0" y="0"/>
                  </a:lnTo>
                  <a:lnTo>
                    <a:pt x="0" y="4572"/>
                  </a:lnTo>
                  <a:lnTo>
                    <a:pt x="1918716" y="4572"/>
                  </a:lnTo>
                  <a:close/>
                </a:path>
              </a:pathLst>
            </a:custGeom>
            <a:solidFill>
              <a:srgbClr val="333333"/>
            </a:solidFill>
          </p:spPr>
          <p:txBody>
            <a:bodyPr wrap="square" lIns="0" tIns="0" rIns="0" bIns="0" rtlCol="0"/>
            <a:lstStyle/>
            <a:p>
              <a:endParaRPr/>
            </a:p>
          </p:txBody>
        </p:sp>
        <p:sp>
          <p:nvSpPr>
            <p:cNvPr id="77" name="object 77"/>
            <p:cNvSpPr/>
            <p:nvPr/>
          </p:nvSpPr>
          <p:spPr>
            <a:xfrm>
              <a:off x="6861810" y="2592324"/>
              <a:ext cx="1918970" cy="3810"/>
            </a:xfrm>
            <a:custGeom>
              <a:avLst/>
              <a:gdLst/>
              <a:ahLst/>
              <a:cxnLst/>
              <a:rect l="l" t="t" r="r" b="b"/>
              <a:pathLst>
                <a:path w="1918970" h="3810">
                  <a:moveTo>
                    <a:pt x="1918716" y="3810"/>
                  </a:moveTo>
                  <a:lnTo>
                    <a:pt x="1918716" y="0"/>
                  </a:lnTo>
                  <a:lnTo>
                    <a:pt x="0" y="0"/>
                  </a:lnTo>
                  <a:lnTo>
                    <a:pt x="0" y="3810"/>
                  </a:lnTo>
                  <a:lnTo>
                    <a:pt x="1918716" y="3810"/>
                  </a:lnTo>
                  <a:close/>
                </a:path>
              </a:pathLst>
            </a:custGeom>
            <a:solidFill>
              <a:srgbClr val="383838"/>
            </a:solidFill>
          </p:spPr>
          <p:txBody>
            <a:bodyPr wrap="square" lIns="0" tIns="0" rIns="0" bIns="0" rtlCol="0"/>
            <a:lstStyle/>
            <a:p>
              <a:endParaRPr/>
            </a:p>
          </p:txBody>
        </p:sp>
        <p:sp>
          <p:nvSpPr>
            <p:cNvPr id="78" name="object 78"/>
            <p:cNvSpPr/>
            <p:nvPr/>
          </p:nvSpPr>
          <p:spPr>
            <a:xfrm>
              <a:off x="6861810" y="2590038"/>
              <a:ext cx="1918970" cy="3810"/>
            </a:xfrm>
            <a:custGeom>
              <a:avLst/>
              <a:gdLst/>
              <a:ahLst/>
              <a:cxnLst/>
              <a:rect l="l" t="t" r="r" b="b"/>
              <a:pathLst>
                <a:path w="1918970" h="3810">
                  <a:moveTo>
                    <a:pt x="1918716" y="3810"/>
                  </a:moveTo>
                  <a:lnTo>
                    <a:pt x="1918716" y="0"/>
                  </a:lnTo>
                  <a:lnTo>
                    <a:pt x="0" y="0"/>
                  </a:lnTo>
                  <a:lnTo>
                    <a:pt x="0" y="3810"/>
                  </a:lnTo>
                  <a:lnTo>
                    <a:pt x="1918716" y="3810"/>
                  </a:lnTo>
                  <a:close/>
                </a:path>
              </a:pathLst>
            </a:custGeom>
            <a:solidFill>
              <a:srgbClr val="3D3D3D"/>
            </a:solidFill>
          </p:spPr>
          <p:txBody>
            <a:bodyPr wrap="square" lIns="0" tIns="0" rIns="0" bIns="0" rtlCol="0"/>
            <a:lstStyle/>
            <a:p>
              <a:endParaRPr/>
            </a:p>
          </p:txBody>
        </p:sp>
        <p:sp>
          <p:nvSpPr>
            <p:cNvPr id="79" name="object 79"/>
            <p:cNvSpPr/>
            <p:nvPr/>
          </p:nvSpPr>
          <p:spPr>
            <a:xfrm>
              <a:off x="6861810" y="2588513"/>
              <a:ext cx="1918970" cy="3810"/>
            </a:xfrm>
            <a:custGeom>
              <a:avLst/>
              <a:gdLst/>
              <a:ahLst/>
              <a:cxnLst/>
              <a:rect l="l" t="t" r="r" b="b"/>
              <a:pathLst>
                <a:path w="1918970" h="3810">
                  <a:moveTo>
                    <a:pt x="1918716" y="3810"/>
                  </a:moveTo>
                  <a:lnTo>
                    <a:pt x="1918716" y="0"/>
                  </a:lnTo>
                  <a:lnTo>
                    <a:pt x="0" y="0"/>
                  </a:lnTo>
                  <a:lnTo>
                    <a:pt x="0" y="3810"/>
                  </a:lnTo>
                  <a:lnTo>
                    <a:pt x="1918716" y="3810"/>
                  </a:lnTo>
                  <a:close/>
                </a:path>
              </a:pathLst>
            </a:custGeom>
            <a:solidFill>
              <a:srgbClr val="424242"/>
            </a:solidFill>
          </p:spPr>
          <p:txBody>
            <a:bodyPr wrap="square" lIns="0" tIns="0" rIns="0" bIns="0" rtlCol="0"/>
            <a:lstStyle/>
            <a:p>
              <a:endParaRPr/>
            </a:p>
          </p:txBody>
        </p:sp>
        <p:sp>
          <p:nvSpPr>
            <p:cNvPr id="80" name="object 80"/>
            <p:cNvSpPr/>
            <p:nvPr/>
          </p:nvSpPr>
          <p:spPr>
            <a:xfrm>
              <a:off x="6861810" y="2586227"/>
              <a:ext cx="1918970" cy="3810"/>
            </a:xfrm>
            <a:custGeom>
              <a:avLst/>
              <a:gdLst/>
              <a:ahLst/>
              <a:cxnLst/>
              <a:rect l="l" t="t" r="r" b="b"/>
              <a:pathLst>
                <a:path w="1918970" h="3810">
                  <a:moveTo>
                    <a:pt x="1918716" y="3810"/>
                  </a:moveTo>
                  <a:lnTo>
                    <a:pt x="1918716" y="0"/>
                  </a:lnTo>
                  <a:lnTo>
                    <a:pt x="0" y="0"/>
                  </a:lnTo>
                  <a:lnTo>
                    <a:pt x="0" y="3810"/>
                  </a:lnTo>
                  <a:lnTo>
                    <a:pt x="1918716" y="3810"/>
                  </a:lnTo>
                  <a:close/>
                </a:path>
              </a:pathLst>
            </a:custGeom>
            <a:solidFill>
              <a:srgbClr val="474747"/>
            </a:solidFill>
          </p:spPr>
          <p:txBody>
            <a:bodyPr wrap="square" lIns="0" tIns="0" rIns="0" bIns="0" rtlCol="0"/>
            <a:lstStyle/>
            <a:p>
              <a:endParaRPr/>
            </a:p>
          </p:txBody>
        </p:sp>
        <p:sp>
          <p:nvSpPr>
            <p:cNvPr id="81" name="object 81"/>
            <p:cNvSpPr/>
            <p:nvPr/>
          </p:nvSpPr>
          <p:spPr>
            <a:xfrm>
              <a:off x="6861810" y="2583941"/>
              <a:ext cx="1918970" cy="5080"/>
            </a:xfrm>
            <a:custGeom>
              <a:avLst/>
              <a:gdLst/>
              <a:ahLst/>
              <a:cxnLst/>
              <a:rect l="l" t="t" r="r" b="b"/>
              <a:pathLst>
                <a:path w="1918970" h="5080">
                  <a:moveTo>
                    <a:pt x="1918716" y="4572"/>
                  </a:moveTo>
                  <a:lnTo>
                    <a:pt x="1918716" y="0"/>
                  </a:lnTo>
                  <a:lnTo>
                    <a:pt x="0" y="0"/>
                  </a:lnTo>
                  <a:lnTo>
                    <a:pt x="0" y="4572"/>
                  </a:lnTo>
                  <a:lnTo>
                    <a:pt x="1918716" y="4572"/>
                  </a:lnTo>
                  <a:close/>
                </a:path>
              </a:pathLst>
            </a:custGeom>
            <a:solidFill>
              <a:srgbClr val="4C4C4C"/>
            </a:solidFill>
          </p:spPr>
          <p:txBody>
            <a:bodyPr wrap="square" lIns="0" tIns="0" rIns="0" bIns="0" rtlCol="0"/>
            <a:lstStyle/>
            <a:p>
              <a:endParaRPr/>
            </a:p>
          </p:txBody>
        </p:sp>
        <p:sp>
          <p:nvSpPr>
            <p:cNvPr id="82" name="object 82"/>
            <p:cNvSpPr/>
            <p:nvPr/>
          </p:nvSpPr>
          <p:spPr>
            <a:xfrm>
              <a:off x="6861810" y="2581655"/>
              <a:ext cx="1918970" cy="5080"/>
            </a:xfrm>
            <a:custGeom>
              <a:avLst/>
              <a:gdLst/>
              <a:ahLst/>
              <a:cxnLst/>
              <a:rect l="l" t="t" r="r" b="b"/>
              <a:pathLst>
                <a:path w="1918970" h="5080">
                  <a:moveTo>
                    <a:pt x="1918716" y="4571"/>
                  </a:moveTo>
                  <a:lnTo>
                    <a:pt x="1918716" y="0"/>
                  </a:lnTo>
                  <a:lnTo>
                    <a:pt x="0" y="0"/>
                  </a:lnTo>
                  <a:lnTo>
                    <a:pt x="0" y="4572"/>
                  </a:lnTo>
                  <a:lnTo>
                    <a:pt x="1918716" y="4571"/>
                  </a:lnTo>
                  <a:close/>
                </a:path>
              </a:pathLst>
            </a:custGeom>
            <a:solidFill>
              <a:srgbClr val="525252"/>
            </a:solidFill>
          </p:spPr>
          <p:txBody>
            <a:bodyPr wrap="square" lIns="0" tIns="0" rIns="0" bIns="0" rtlCol="0"/>
            <a:lstStyle/>
            <a:p>
              <a:endParaRPr/>
            </a:p>
          </p:txBody>
        </p:sp>
        <p:sp>
          <p:nvSpPr>
            <p:cNvPr id="83" name="object 83"/>
            <p:cNvSpPr/>
            <p:nvPr/>
          </p:nvSpPr>
          <p:spPr>
            <a:xfrm>
              <a:off x="6861810" y="2579369"/>
              <a:ext cx="1918970" cy="5080"/>
            </a:xfrm>
            <a:custGeom>
              <a:avLst/>
              <a:gdLst/>
              <a:ahLst/>
              <a:cxnLst/>
              <a:rect l="l" t="t" r="r" b="b"/>
              <a:pathLst>
                <a:path w="1918970" h="5080">
                  <a:moveTo>
                    <a:pt x="1918716" y="4572"/>
                  </a:moveTo>
                  <a:lnTo>
                    <a:pt x="1918716" y="0"/>
                  </a:lnTo>
                  <a:lnTo>
                    <a:pt x="0" y="0"/>
                  </a:lnTo>
                  <a:lnTo>
                    <a:pt x="0" y="4572"/>
                  </a:lnTo>
                  <a:lnTo>
                    <a:pt x="1918716" y="4572"/>
                  </a:lnTo>
                  <a:close/>
                </a:path>
              </a:pathLst>
            </a:custGeom>
            <a:solidFill>
              <a:srgbClr val="575757"/>
            </a:solidFill>
          </p:spPr>
          <p:txBody>
            <a:bodyPr wrap="square" lIns="0" tIns="0" rIns="0" bIns="0" rtlCol="0"/>
            <a:lstStyle/>
            <a:p>
              <a:endParaRPr/>
            </a:p>
          </p:txBody>
        </p:sp>
        <p:sp>
          <p:nvSpPr>
            <p:cNvPr id="84" name="object 84"/>
            <p:cNvSpPr/>
            <p:nvPr/>
          </p:nvSpPr>
          <p:spPr>
            <a:xfrm>
              <a:off x="6861810" y="2577083"/>
              <a:ext cx="1918970" cy="5080"/>
            </a:xfrm>
            <a:custGeom>
              <a:avLst/>
              <a:gdLst/>
              <a:ahLst/>
              <a:cxnLst/>
              <a:rect l="l" t="t" r="r" b="b"/>
              <a:pathLst>
                <a:path w="1918970" h="5080">
                  <a:moveTo>
                    <a:pt x="1918716" y="4571"/>
                  </a:moveTo>
                  <a:lnTo>
                    <a:pt x="1918716" y="0"/>
                  </a:lnTo>
                  <a:lnTo>
                    <a:pt x="0" y="0"/>
                  </a:lnTo>
                  <a:lnTo>
                    <a:pt x="0" y="4572"/>
                  </a:lnTo>
                  <a:lnTo>
                    <a:pt x="1918716" y="4571"/>
                  </a:lnTo>
                  <a:close/>
                </a:path>
              </a:pathLst>
            </a:custGeom>
            <a:solidFill>
              <a:srgbClr val="5C5C5C"/>
            </a:solidFill>
          </p:spPr>
          <p:txBody>
            <a:bodyPr wrap="square" lIns="0" tIns="0" rIns="0" bIns="0" rtlCol="0"/>
            <a:lstStyle/>
            <a:p>
              <a:endParaRPr/>
            </a:p>
          </p:txBody>
        </p:sp>
        <p:sp>
          <p:nvSpPr>
            <p:cNvPr id="85" name="object 85"/>
            <p:cNvSpPr/>
            <p:nvPr/>
          </p:nvSpPr>
          <p:spPr>
            <a:xfrm>
              <a:off x="6861810" y="2575560"/>
              <a:ext cx="1918970" cy="3810"/>
            </a:xfrm>
            <a:custGeom>
              <a:avLst/>
              <a:gdLst/>
              <a:ahLst/>
              <a:cxnLst/>
              <a:rect l="l" t="t" r="r" b="b"/>
              <a:pathLst>
                <a:path w="1918970" h="3810">
                  <a:moveTo>
                    <a:pt x="1918716" y="3810"/>
                  </a:moveTo>
                  <a:lnTo>
                    <a:pt x="1918716" y="0"/>
                  </a:lnTo>
                  <a:lnTo>
                    <a:pt x="0" y="0"/>
                  </a:lnTo>
                  <a:lnTo>
                    <a:pt x="0" y="3810"/>
                  </a:lnTo>
                  <a:lnTo>
                    <a:pt x="1918716" y="3810"/>
                  </a:lnTo>
                  <a:close/>
                </a:path>
              </a:pathLst>
            </a:custGeom>
            <a:solidFill>
              <a:srgbClr val="616161"/>
            </a:solidFill>
          </p:spPr>
          <p:txBody>
            <a:bodyPr wrap="square" lIns="0" tIns="0" rIns="0" bIns="0" rtlCol="0"/>
            <a:lstStyle/>
            <a:p>
              <a:endParaRPr/>
            </a:p>
          </p:txBody>
        </p:sp>
        <p:sp>
          <p:nvSpPr>
            <p:cNvPr id="86" name="object 86"/>
            <p:cNvSpPr/>
            <p:nvPr/>
          </p:nvSpPr>
          <p:spPr>
            <a:xfrm>
              <a:off x="6861810" y="2573274"/>
              <a:ext cx="1918970" cy="3810"/>
            </a:xfrm>
            <a:custGeom>
              <a:avLst/>
              <a:gdLst/>
              <a:ahLst/>
              <a:cxnLst/>
              <a:rect l="l" t="t" r="r" b="b"/>
              <a:pathLst>
                <a:path w="1918970" h="3810">
                  <a:moveTo>
                    <a:pt x="1918716" y="3810"/>
                  </a:moveTo>
                  <a:lnTo>
                    <a:pt x="1918716" y="0"/>
                  </a:lnTo>
                  <a:lnTo>
                    <a:pt x="0" y="0"/>
                  </a:lnTo>
                  <a:lnTo>
                    <a:pt x="0" y="3810"/>
                  </a:lnTo>
                  <a:lnTo>
                    <a:pt x="1918716" y="3810"/>
                  </a:lnTo>
                  <a:close/>
                </a:path>
              </a:pathLst>
            </a:custGeom>
            <a:solidFill>
              <a:srgbClr val="656565"/>
            </a:solidFill>
          </p:spPr>
          <p:txBody>
            <a:bodyPr wrap="square" lIns="0" tIns="0" rIns="0" bIns="0" rtlCol="0"/>
            <a:lstStyle/>
            <a:p>
              <a:endParaRPr/>
            </a:p>
          </p:txBody>
        </p:sp>
        <p:sp>
          <p:nvSpPr>
            <p:cNvPr id="87" name="object 87"/>
            <p:cNvSpPr/>
            <p:nvPr/>
          </p:nvSpPr>
          <p:spPr>
            <a:xfrm>
              <a:off x="6861810" y="2571750"/>
              <a:ext cx="1918970" cy="3810"/>
            </a:xfrm>
            <a:custGeom>
              <a:avLst/>
              <a:gdLst/>
              <a:ahLst/>
              <a:cxnLst/>
              <a:rect l="l" t="t" r="r" b="b"/>
              <a:pathLst>
                <a:path w="1918970" h="3810">
                  <a:moveTo>
                    <a:pt x="1918716" y="3810"/>
                  </a:moveTo>
                  <a:lnTo>
                    <a:pt x="1918716" y="0"/>
                  </a:lnTo>
                  <a:lnTo>
                    <a:pt x="0" y="0"/>
                  </a:lnTo>
                  <a:lnTo>
                    <a:pt x="0" y="3810"/>
                  </a:lnTo>
                  <a:lnTo>
                    <a:pt x="1918716" y="3810"/>
                  </a:lnTo>
                  <a:close/>
                </a:path>
              </a:pathLst>
            </a:custGeom>
            <a:solidFill>
              <a:srgbClr val="6B6B6B"/>
            </a:solidFill>
          </p:spPr>
          <p:txBody>
            <a:bodyPr wrap="square" lIns="0" tIns="0" rIns="0" bIns="0" rtlCol="0"/>
            <a:lstStyle/>
            <a:p>
              <a:endParaRPr/>
            </a:p>
          </p:txBody>
        </p:sp>
        <p:sp>
          <p:nvSpPr>
            <p:cNvPr id="88" name="object 88"/>
            <p:cNvSpPr/>
            <p:nvPr/>
          </p:nvSpPr>
          <p:spPr>
            <a:xfrm>
              <a:off x="6861810" y="2569463"/>
              <a:ext cx="1918970" cy="3810"/>
            </a:xfrm>
            <a:custGeom>
              <a:avLst/>
              <a:gdLst/>
              <a:ahLst/>
              <a:cxnLst/>
              <a:rect l="l" t="t" r="r" b="b"/>
              <a:pathLst>
                <a:path w="1918970" h="3810">
                  <a:moveTo>
                    <a:pt x="1918716" y="3810"/>
                  </a:moveTo>
                  <a:lnTo>
                    <a:pt x="1918716" y="0"/>
                  </a:lnTo>
                  <a:lnTo>
                    <a:pt x="0" y="0"/>
                  </a:lnTo>
                  <a:lnTo>
                    <a:pt x="0" y="3810"/>
                  </a:lnTo>
                  <a:lnTo>
                    <a:pt x="1918716" y="3810"/>
                  </a:lnTo>
                  <a:close/>
                </a:path>
              </a:pathLst>
            </a:custGeom>
            <a:solidFill>
              <a:srgbClr val="707070"/>
            </a:solidFill>
          </p:spPr>
          <p:txBody>
            <a:bodyPr wrap="square" lIns="0" tIns="0" rIns="0" bIns="0" rtlCol="0"/>
            <a:lstStyle/>
            <a:p>
              <a:endParaRPr/>
            </a:p>
          </p:txBody>
        </p:sp>
        <p:sp>
          <p:nvSpPr>
            <p:cNvPr id="89" name="object 89"/>
            <p:cNvSpPr/>
            <p:nvPr/>
          </p:nvSpPr>
          <p:spPr>
            <a:xfrm>
              <a:off x="6861810" y="2567177"/>
              <a:ext cx="1918970" cy="5080"/>
            </a:xfrm>
            <a:custGeom>
              <a:avLst/>
              <a:gdLst/>
              <a:ahLst/>
              <a:cxnLst/>
              <a:rect l="l" t="t" r="r" b="b"/>
              <a:pathLst>
                <a:path w="1918970" h="5080">
                  <a:moveTo>
                    <a:pt x="1918716" y="4572"/>
                  </a:moveTo>
                  <a:lnTo>
                    <a:pt x="1918716" y="0"/>
                  </a:lnTo>
                  <a:lnTo>
                    <a:pt x="0" y="0"/>
                  </a:lnTo>
                  <a:lnTo>
                    <a:pt x="0" y="4572"/>
                  </a:lnTo>
                  <a:lnTo>
                    <a:pt x="1918716" y="4572"/>
                  </a:lnTo>
                  <a:close/>
                </a:path>
              </a:pathLst>
            </a:custGeom>
            <a:solidFill>
              <a:srgbClr val="757575"/>
            </a:solidFill>
          </p:spPr>
          <p:txBody>
            <a:bodyPr wrap="square" lIns="0" tIns="0" rIns="0" bIns="0" rtlCol="0"/>
            <a:lstStyle/>
            <a:p>
              <a:endParaRPr/>
            </a:p>
          </p:txBody>
        </p:sp>
        <p:sp>
          <p:nvSpPr>
            <p:cNvPr id="90" name="object 90"/>
            <p:cNvSpPr/>
            <p:nvPr/>
          </p:nvSpPr>
          <p:spPr>
            <a:xfrm>
              <a:off x="6861810" y="2564891"/>
              <a:ext cx="1918970" cy="5080"/>
            </a:xfrm>
            <a:custGeom>
              <a:avLst/>
              <a:gdLst/>
              <a:ahLst/>
              <a:cxnLst/>
              <a:rect l="l" t="t" r="r" b="b"/>
              <a:pathLst>
                <a:path w="1918970" h="5080">
                  <a:moveTo>
                    <a:pt x="1918716" y="4572"/>
                  </a:moveTo>
                  <a:lnTo>
                    <a:pt x="1918716" y="0"/>
                  </a:lnTo>
                  <a:lnTo>
                    <a:pt x="0" y="0"/>
                  </a:lnTo>
                  <a:lnTo>
                    <a:pt x="0" y="4572"/>
                  </a:lnTo>
                  <a:lnTo>
                    <a:pt x="1918716" y="4572"/>
                  </a:lnTo>
                  <a:close/>
                </a:path>
              </a:pathLst>
            </a:custGeom>
            <a:solidFill>
              <a:srgbClr val="7A7A7A"/>
            </a:solidFill>
          </p:spPr>
          <p:txBody>
            <a:bodyPr wrap="square" lIns="0" tIns="0" rIns="0" bIns="0" rtlCol="0"/>
            <a:lstStyle/>
            <a:p>
              <a:endParaRPr/>
            </a:p>
          </p:txBody>
        </p:sp>
        <p:sp>
          <p:nvSpPr>
            <p:cNvPr id="91" name="object 91"/>
            <p:cNvSpPr/>
            <p:nvPr/>
          </p:nvSpPr>
          <p:spPr>
            <a:xfrm>
              <a:off x="6861810" y="2562605"/>
              <a:ext cx="1918970" cy="5080"/>
            </a:xfrm>
            <a:custGeom>
              <a:avLst/>
              <a:gdLst/>
              <a:ahLst/>
              <a:cxnLst/>
              <a:rect l="l" t="t" r="r" b="b"/>
              <a:pathLst>
                <a:path w="1918970" h="5080">
                  <a:moveTo>
                    <a:pt x="1918716" y="4571"/>
                  </a:moveTo>
                  <a:lnTo>
                    <a:pt x="1918716" y="0"/>
                  </a:lnTo>
                  <a:lnTo>
                    <a:pt x="0" y="0"/>
                  </a:lnTo>
                  <a:lnTo>
                    <a:pt x="0" y="4572"/>
                  </a:lnTo>
                  <a:lnTo>
                    <a:pt x="1918716" y="4571"/>
                  </a:lnTo>
                  <a:close/>
                </a:path>
              </a:pathLst>
            </a:custGeom>
            <a:solidFill>
              <a:srgbClr val="838383"/>
            </a:solidFill>
          </p:spPr>
          <p:txBody>
            <a:bodyPr wrap="square" lIns="0" tIns="0" rIns="0" bIns="0" rtlCol="0"/>
            <a:lstStyle/>
            <a:p>
              <a:endParaRPr/>
            </a:p>
          </p:txBody>
        </p:sp>
        <p:sp>
          <p:nvSpPr>
            <p:cNvPr id="92" name="object 92"/>
            <p:cNvSpPr/>
            <p:nvPr/>
          </p:nvSpPr>
          <p:spPr>
            <a:xfrm>
              <a:off x="6861810" y="2560319"/>
              <a:ext cx="1918970" cy="5080"/>
            </a:xfrm>
            <a:custGeom>
              <a:avLst/>
              <a:gdLst/>
              <a:ahLst/>
              <a:cxnLst/>
              <a:rect l="l" t="t" r="r" b="b"/>
              <a:pathLst>
                <a:path w="1918970" h="5080">
                  <a:moveTo>
                    <a:pt x="1918716" y="4572"/>
                  </a:moveTo>
                  <a:lnTo>
                    <a:pt x="1918716" y="0"/>
                  </a:lnTo>
                  <a:lnTo>
                    <a:pt x="0" y="0"/>
                  </a:lnTo>
                  <a:lnTo>
                    <a:pt x="0" y="4572"/>
                  </a:lnTo>
                  <a:lnTo>
                    <a:pt x="1918716" y="4572"/>
                  </a:lnTo>
                  <a:close/>
                </a:path>
              </a:pathLst>
            </a:custGeom>
            <a:solidFill>
              <a:srgbClr val="878787"/>
            </a:solidFill>
          </p:spPr>
          <p:txBody>
            <a:bodyPr wrap="square" lIns="0" tIns="0" rIns="0" bIns="0" rtlCol="0"/>
            <a:lstStyle/>
            <a:p>
              <a:endParaRPr/>
            </a:p>
          </p:txBody>
        </p:sp>
        <p:sp>
          <p:nvSpPr>
            <p:cNvPr id="93" name="object 93"/>
            <p:cNvSpPr/>
            <p:nvPr/>
          </p:nvSpPr>
          <p:spPr>
            <a:xfrm>
              <a:off x="6861810" y="2558033"/>
              <a:ext cx="1918970" cy="5080"/>
            </a:xfrm>
            <a:custGeom>
              <a:avLst/>
              <a:gdLst/>
              <a:ahLst/>
              <a:cxnLst/>
              <a:rect l="l" t="t" r="r" b="b"/>
              <a:pathLst>
                <a:path w="1918970" h="5080">
                  <a:moveTo>
                    <a:pt x="1918716" y="4571"/>
                  </a:moveTo>
                  <a:lnTo>
                    <a:pt x="1918716" y="0"/>
                  </a:lnTo>
                  <a:lnTo>
                    <a:pt x="0" y="0"/>
                  </a:lnTo>
                  <a:lnTo>
                    <a:pt x="0" y="4572"/>
                  </a:lnTo>
                  <a:lnTo>
                    <a:pt x="1918716" y="4571"/>
                  </a:lnTo>
                  <a:close/>
                </a:path>
              </a:pathLst>
            </a:custGeom>
            <a:solidFill>
              <a:srgbClr val="8D8D8D"/>
            </a:solidFill>
          </p:spPr>
          <p:txBody>
            <a:bodyPr wrap="square" lIns="0" tIns="0" rIns="0" bIns="0" rtlCol="0"/>
            <a:lstStyle/>
            <a:p>
              <a:endParaRPr/>
            </a:p>
          </p:txBody>
        </p:sp>
        <p:sp>
          <p:nvSpPr>
            <p:cNvPr id="94" name="object 94"/>
            <p:cNvSpPr/>
            <p:nvPr/>
          </p:nvSpPr>
          <p:spPr>
            <a:xfrm>
              <a:off x="6861810" y="2556510"/>
              <a:ext cx="1918970" cy="3810"/>
            </a:xfrm>
            <a:custGeom>
              <a:avLst/>
              <a:gdLst/>
              <a:ahLst/>
              <a:cxnLst/>
              <a:rect l="l" t="t" r="r" b="b"/>
              <a:pathLst>
                <a:path w="1918970" h="3810">
                  <a:moveTo>
                    <a:pt x="1918716" y="3810"/>
                  </a:moveTo>
                  <a:lnTo>
                    <a:pt x="1918716" y="0"/>
                  </a:lnTo>
                  <a:lnTo>
                    <a:pt x="0" y="0"/>
                  </a:lnTo>
                  <a:lnTo>
                    <a:pt x="0" y="3810"/>
                  </a:lnTo>
                  <a:lnTo>
                    <a:pt x="1918716" y="3810"/>
                  </a:lnTo>
                  <a:close/>
                </a:path>
              </a:pathLst>
            </a:custGeom>
            <a:solidFill>
              <a:srgbClr val="919191"/>
            </a:solidFill>
          </p:spPr>
          <p:txBody>
            <a:bodyPr wrap="square" lIns="0" tIns="0" rIns="0" bIns="0" rtlCol="0"/>
            <a:lstStyle/>
            <a:p>
              <a:endParaRPr/>
            </a:p>
          </p:txBody>
        </p:sp>
        <p:sp>
          <p:nvSpPr>
            <p:cNvPr id="95" name="object 95"/>
            <p:cNvSpPr/>
            <p:nvPr/>
          </p:nvSpPr>
          <p:spPr>
            <a:xfrm>
              <a:off x="6861810" y="2554224"/>
              <a:ext cx="1918970" cy="3810"/>
            </a:xfrm>
            <a:custGeom>
              <a:avLst/>
              <a:gdLst/>
              <a:ahLst/>
              <a:cxnLst/>
              <a:rect l="l" t="t" r="r" b="b"/>
              <a:pathLst>
                <a:path w="1918970" h="3810">
                  <a:moveTo>
                    <a:pt x="1918716" y="3810"/>
                  </a:moveTo>
                  <a:lnTo>
                    <a:pt x="1918716" y="0"/>
                  </a:lnTo>
                  <a:lnTo>
                    <a:pt x="0" y="0"/>
                  </a:lnTo>
                  <a:lnTo>
                    <a:pt x="0" y="3810"/>
                  </a:lnTo>
                  <a:lnTo>
                    <a:pt x="1918716" y="3810"/>
                  </a:lnTo>
                  <a:close/>
                </a:path>
              </a:pathLst>
            </a:custGeom>
            <a:solidFill>
              <a:srgbClr val="969696"/>
            </a:solidFill>
          </p:spPr>
          <p:txBody>
            <a:bodyPr wrap="square" lIns="0" tIns="0" rIns="0" bIns="0" rtlCol="0"/>
            <a:lstStyle/>
            <a:p>
              <a:endParaRPr/>
            </a:p>
          </p:txBody>
        </p:sp>
        <p:sp>
          <p:nvSpPr>
            <p:cNvPr id="96" name="object 96"/>
            <p:cNvSpPr/>
            <p:nvPr/>
          </p:nvSpPr>
          <p:spPr>
            <a:xfrm>
              <a:off x="6861810" y="2552700"/>
              <a:ext cx="1918970" cy="3810"/>
            </a:xfrm>
            <a:custGeom>
              <a:avLst/>
              <a:gdLst/>
              <a:ahLst/>
              <a:cxnLst/>
              <a:rect l="l" t="t" r="r" b="b"/>
              <a:pathLst>
                <a:path w="1918970" h="3810">
                  <a:moveTo>
                    <a:pt x="1918716" y="3810"/>
                  </a:moveTo>
                  <a:lnTo>
                    <a:pt x="1918716" y="0"/>
                  </a:lnTo>
                  <a:lnTo>
                    <a:pt x="0" y="0"/>
                  </a:lnTo>
                  <a:lnTo>
                    <a:pt x="0" y="3810"/>
                  </a:lnTo>
                  <a:lnTo>
                    <a:pt x="1918716" y="3810"/>
                  </a:lnTo>
                  <a:close/>
                </a:path>
              </a:pathLst>
            </a:custGeom>
            <a:solidFill>
              <a:srgbClr val="9C9C9C"/>
            </a:solidFill>
          </p:spPr>
          <p:txBody>
            <a:bodyPr wrap="square" lIns="0" tIns="0" rIns="0" bIns="0" rtlCol="0"/>
            <a:lstStyle/>
            <a:p>
              <a:endParaRPr/>
            </a:p>
          </p:txBody>
        </p:sp>
        <p:sp>
          <p:nvSpPr>
            <p:cNvPr id="97" name="object 97"/>
            <p:cNvSpPr/>
            <p:nvPr/>
          </p:nvSpPr>
          <p:spPr>
            <a:xfrm>
              <a:off x="6861810" y="2550413"/>
              <a:ext cx="1918970" cy="3810"/>
            </a:xfrm>
            <a:custGeom>
              <a:avLst/>
              <a:gdLst/>
              <a:ahLst/>
              <a:cxnLst/>
              <a:rect l="l" t="t" r="r" b="b"/>
              <a:pathLst>
                <a:path w="1918970" h="3810">
                  <a:moveTo>
                    <a:pt x="1918716" y="3810"/>
                  </a:moveTo>
                  <a:lnTo>
                    <a:pt x="1918716" y="0"/>
                  </a:lnTo>
                  <a:lnTo>
                    <a:pt x="0" y="0"/>
                  </a:lnTo>
                  <a:lnTo>
                    <a:pt x="0" y="3810"/>
                  </a:lnTo>
                  <a:lnTo>
                    <a:pt x="1918716" y="3810"/>
                  </a:lnTo>
                  <a:close/>
                </a:path>
              </a:pathLst>
            </a:custGeom>
            <a:solidFill>
              <a:srgbClr val="A1A1A1"/>
            </a:solidFill>
          </p:spPr>
          <p:txBody>
            <a:bodyPr wrap="square" lIns="0" tIns="0" rIns="0" bIns="0" rtlCol="0"/>
            <a:lstStyle/>
            <a:p>
              <a:endParaRPr/>
            </a:p>
          </p:txBody>
        </p:sp>
        <p:sp>
          <p:nvSpPr>
            <p:cNvPr id="98" name="object 98"/>
            <p:cNvSpPr/>
            <p:nvPr/>
          </p:nvSpPr>
          <p:spPr>
            <a:xfrm>
              <a:off x="6861810" y="2548127"/>
              <a:ext cx="1918970" cy="5080"/>
            </a:xfrm>
            <a:custGeom>
              <a:avLst/>
              <a:gdLst/>
              <a:ahLst/>
              <a:cxnLst/>
              <a:rect l="l" t="t" r="r" b="b"/>
              <a:pathLst>
                <a:path w="1918970" h="5080">
                  <a:moveTo>
                    <a:pt x="1918716" y="4572"/>
                  </a:moveTo>
                  <a:lnTo>
                    <a:pt x="1918716" y="0"/>
                  </a:lnTo>
                  <a:lnTo>
                    <a:pt x="0" y="0"/>
                  </a:lnTo>
                  <a:lnTo>
                    <a:pt x="0" y="4572"/>
                  </a:lnTo>
                  <a:lnTo>
                    <a:pt x="1918716" y="4572"/>
                  </a:lnTo>
                  <a:close/>
                </a:path>
              </a:pathLst>
            </a:custGeom>
            <a:solidFill>
              <a:srgbClr val="A6A6A6"/>
            </a:solidFill>
          </p:spPr>
          <p:txBody>
            <a:bodyPr wrap="square" lIns="0" tIns="0" rIns="0" bIns="0" rtlCol="0"/>
            <a:lstStyle/>
            <a:p>
              <a:endParaRPr/>
            </a:p>
          </p:txBody>
        </p:sp>
        <p:sp>
          <p:nvSpPr>
            <p:cNvPr id="99" name="object 99"/>
            <p:cNvSpPr/>
            <p:nvPr/>
          </p:nvSpPr>
          <p:spPr>
            <a:xfrm>
              <a:off x="6861810" y="2545841"/>
              <a:ext cx="1918970" cy="5080"/>
            </a:xfrm>
            <a:custGeom>
              <a:avLst/>
              <a:gdLst/>
              <a:ahLst/>
              <a:cxnLst/>
              <a:rect l="l" t="t" r="r" b="b"/>
              <a:pathLst>
                <a:path w="1918970" h="5080">
                  <a:moveTo>
                    <a:pt x="1918716" y="4572"/>
                  </a:moveTo>
                  <a:lnTo>
                    <a:pt x="1918716" y="0"/>
                  </a:lnTo>
                  <a:lnTo>
                    <a:pt x="0" y="0"/>
                  </a:lnTo>
                  <a:lnTo>
                    <a:pt x="0" y="4572"/>
                  </a:lnTo>
                  <a:lnTo>
                    <a:pt x="1918716" y="4572"/>
                  </a:lnTo>
                  <a:close/>
                </a:path>
              </a:pathLst>
            </a:custGeom>
            <a:solidFill>
              <a:srgbClr val="ABABAB"/>
            </a:solidFill>
          </p:spPr>
          <p:txBody>
            <a:bodyPr wrap="square" lIns="0" tIns="0" rIns="0" bIns="0" rtlCol="0"/>
            <a:lstStyle/>
            <a:p>
              <a:endParaRPr/>
            </a:p>
          </p:txBody>
        </p:sp>
        <p:sp>
          <p:nvSpPr>
            <p:cNvPr id="100" name="object 100"/>
            <p:cNvSpPr/>
            <p:nvPr/>
          </p:nvSpPr>
          <p:spPr>
            <a:xfrm>
              <a:off x="6861810" y="2543555"/>
              <a:ext cx="1918970" cy="5080"/>
            </a:xfrm>
            <a:custGeom>
              <a:avLst/>
              <a:gdLst/>
              <a:ahLst/>
              <a:cxnLst/>
              <a:rect l="l" t="t" r="r" b="b"/>
              <a:pathLst>
                <a:path w="1918970" h="5080">
                  <a:moveTo>
                    <a:pt x="1918716" y="4571"/>
                  </a:moveTo>
                  <a:lnTo>
                    <a:pt x="1918716" y="0"/>
                  </a:lnTo>
                  <a:lnTo>
                    <a:pt x="0" y="0"/>
                  </a:lnTo>
                  <a:lnTo>
                    <a:pt x="0" y="4572"/>
                  </a:lnTo>
                  <a:lnTo>
                    <a:pt x="1918716" y="4571"/>
                  </a:lnTo>
                  <a:close/>
                </a:path>
              </a:pathLst>
            </a:custGeom>
            <a:solidFill>
              <a:srgbClr val="B0B0B0"/>
            </a:solidFill>
          </p:spPr>
          <p:txBody>
            <a:bodyPr wrap="square" lIns="0" tIns="0" rIns="0" bIns="0" rtlCol="0"/>
            <a:lstStyle/>
            <a:p>
              <a:endParaRPr/>
            </a:p>
          </p:txBody>
        </p:sp>
        <p:sp>
          <p:nvSpPr>
            <p:cNvPr id="101" name="object 101"/>
            <p:cNvSpPr/>
            <p:nvPr/>
          </p:nvSpPr>
          <p:spPr>
            <a:xfrm>
              <a:off x="6861810" y="2541269"/>
              <a:ext cx="1918970" cy="5080"/>
            </a:xfrm>
            <a:custGeom>
              <a:avLst/>
              <a:gdLst/>
              <a:ahLst/>
              <a:cxnLst/>
              <a:rect l="l" t="t" r="r" b="b"/>
              <a:pathLst>
                <a:path w="1918970" h="5080">
                  <a:moveTo>
                    <a:pt x="1918716" y="4572"/>
                  </a:moveTo>
                  <a:lnTo>
                    <a:pt x="1918716" y="0"/>
                  </a:lnTo>
                  <a:lnTo>
                    <a:pt x="0" y="0"/>
                  </a:lnTo>
                  <a:lnTo>
                    <a:pt x="0" y="4572"/>
                  </a:lnTo>
                  <a:lnTo>
                    <a:pt x="1918716" y="4572"/>
                  </a:lnTo>
                  <a:close/>
                </a:path>
              </a:pathLst>
            </a:custGeom>
            <a:solidFill>
              <a:srgbClr val="B5B5B5"/>
            </a:solidFill>
          </p:spPr>
          <p:txBody>
            <a:bodyPr wrap="square" lIns="0" tIns="0" rIns="0" bIns="0" rtlCol="0"/>
            <a:lstStyle/>
            <a:p>
              <a:endParaRPr/>
            </a:p>
          </p:txBody>
        </p:sp>
        <p:sp>
          <p:nvSpPr>
            <p:cNvPr id="102" name="object 102"/>
            <p:cNvSpPr/>
            <p:nvPr/>
          </p:nvSpPr>
          <p:spPr>
            <a:xfrm>
              <a:off x="6861810" y="2539746"/>
              <a:ext cx="1918970" cy="3810"/>
            </a:xfrm>
            <a:custGeom>
              <a:avLst/>
              <a:gdLst/>
              <a:ahLst/>
              <a:cxnLst/>
              <a:rect l="l" t="t" r="r" b="b"/>
              <a:pathLst>
                <a:path w="1918970" h="3810">
                  <a:moveTo>
                    <a:pt x="1918716" y="3810"/>
                  </a:moveTo>
                  <a:lnTo>
                    <a:pt x="1918716" y="0"/>
                  </a:lnTo>
                  <a:lnTo>
                    <a:pt x="0" y="0"/>
                  </a:lnTo>
                  <a:lnTo>
                    <a:pt x="0" y="3810"/>
                  </a:lnTo>
                  <a:lnTo>
                    <a:pt x="1918716" y="3810"/>
                  </a:lnTo>
                  <a:close/>
                </a:path>
              </a:pathLst>
            </a:custGeom>
            <a:solidFill>
              <a:srgbClr val="BABABA"/>
            </a:solidFill>
          </p:spPr>
          <p:txBody>
            <a:bodyPr wrap="square" lIns="0" tIns="0" rIns="0" bIns="0" rtlCol="0"/>
            <a:lstStyle/>
            <a:p>
              <a:endParaRPr/>
            </a:p>
          </p:txBody>
        </p:sp>
        <p:sp>
          <p:nvSpPr>
            <p:cNvPr id="103" name="object 103"/>
            <p:cNvSpPr/>
            <p:nvPr/>
          </p:nvSpPr>
          <p:spPr>
            <a:xfrm>
              <a:off x="6861810" y="2537460"/>
              <a:ext cx="1918970" cy="3810"/>
            </a:xfrm>
            <a:custGeom>
              <a:avLst/>
              <a:gdLst/>
              <a:ahLst/>
              <a:cxnLst/>
              <a:rect l="l" t="t" r="r" b="b"/>
              <a:pathLst>
                <a:path w="1918970" h="3810">
                  <a:moveTo>
                    <a:pt x="1918716" y="3810"/>
                  </a:moveTo>
                  <a:lnTo>
                    <a:pt x="1918716" y="0"/>
                  </a:lnTo>
                  <a:lnTo>
                    <a:pt x="0" y="0"/>
                  </a:lnTo>
                  <a:lnTo>
                    <a:pt x="0" y="3810"/>
                  </a:lnTo>
                  <a:lnTo>
                    <a:pt x="1918716" y="3810"/>
                  </a:lnTo>
                  <a:close/>
                </a:path>
              </a:pathLst>
            </a:custGeom>
            <a:solidFill>
              <a:srgbClr val="BFBFBF"/>
            </a:solidFill>
          </p:spPr>
          <p:txBody>
            <a:bodyPr wrap="square" lIns="0" tIns="0" rIns="0" bIns="0" rtlCol="0"/>
            <a:lstStyle/>
            <a:p>
              <a:endParaRPr/>
            </a:p>
          </p:txBody>
        </p:sp>
        <p:sp>
          <p:nvSpPr>
            <p:cNvPr id="104" name="object 104"/>
            <p:cNvSpPr/>
            <p:nvPr/>
          </p:nvSpPr>
          <p:spPr>
            <a:xfrm>
              <a:off x="6861810" y="2535936"/>
              <a:ext cx="1918970" cy="3810"/>
            </a:xfrm>
            <a:custGeom>
              <a:avLst/>
              <a:gdLst/>
              <a:ahLst/>
              <a:cxnLst/>
              <a:rect l="l" t="t" r="r" b="b"/>
              <a:pathLst>
                <a:path w="1918970" h="3810">
                  <a:moveTo>
                    <a:pt x="1918716" y="3810"/>
                  </a:moveTo>
                  <a:lnTo>
                    <a:pt x="1918716" y="0"/>
                  </a:lnTo>
                  <a:lnTo>
                    <a:pt x="0" y="0"/>
                  </a:lnTo>
                  <a:lnTo>
                    <a:pt x="0" y="3810"/>
                  </a:lnTo>
                  <a:lnTo>
                    <a:pt x="1918716" y="3810"/>
                  </a:lnTo>
                  <a:close/>
                </a:path>
              </a:pathLst>
            </a:custGeom>
            <a:solidFill>
              <a:srgbClr val="C4C4C4"/>
            </a:solidFill>
          </p:spPr>
          <p:txBody>
            <a:bodyPr wrap="square" lIns="0" tIns="0" rIns="0" bIns="0" rtlCol="0"/>
            <a:lstStyle/>
            <a:p>
              <a:endParaRPr/>
            </a:p>
          </p:txBody>
        </p:sp>
        <p:sp>
          <p:nvSpPr>
            <p:cNvPr id="105" name="object 105"/>
            <p:cNvSpPr/>
            <p:nvPr/>
          </p:nvSpPr>
          <p:spPr>
            <a:xfrm>
              <a:off x="6861810" y="2533650"/>
              <a:ext cx="1918970" cy="3810"/>
            </a:xfrm>
            <a:custGeom>
              <a:avLst/>
              <a:gdLst/>
              <a:ahLst/>
              <a:cxnLst/>
              <a:rect l="l" t="t" r="r" b="b"/>
              <a:pathLst>
                <a:path w="1918970" h="3810">
                  <a:moveTo>
                    <a:pt x="1918716" y="3810"/>
                  </a:moveTo>
                  <a:lnTo>
                    <a:pt x="1918716" y="0"/>
                  </a:lnTo>
                  <a:lnTo>
                    <a:pt x="0" y="0"/>
                  </a:lnTo>
                  <a:lnTo>
                    <a:pt x="0" y="3810"/>
                  </a:lnTo>
                  <a:lnTo>
                    <a:pt x="1918716" y="3810"/>
                  </a:lnTo>
                  <a:close/>
                </a:path>
              </a:pathLst>
            </a:custGeom>
            <a:solidFill>
              <a:srgbClr val="C9C9C9"/>
            </a:solidFill>
          </p:spPr>
          <p:txBody>
            <a:bodyPr wrap="square" lIns="0" tIns="0" rIns="0" bIns="0" rtlCol="0"/>
            <a:lstStyle/>
            <a:p>
              <a:endParaRPr/>
            </a:p>
          </p:txBody>
        </p:sp>
        <p:sp>
          <p:nvSpPr>
            <p:cNvPr id="106" name="object 106"/>
            <p:cNvSpPr/>
            <p:nvPr/>
          </p:nvSpPr>
          <p:spPr>
            <a:xfrm>
              <a:off x="6861810" y="2531363"/>
              <a:ext cx="1918970" cy="5080"/>
            </a:xfrm>
            <a:custGeom>
              <a:avLst/>
              <a:gdLst/>
              <a:ahLst/>
              <a:cxnLst/>
              <a:rect l="l" t="t" r="r" b="b"/>
              <a:pathLst>
                <a:path w="1918970" h="5080">
                  <a:moveTo>
                    <a:pt x="1918716" y="4572"/>
                  </a:moveTo>
                  <a:lnTo>
                    <a:pt x="1918716" y="0"/>
                  </a:lnTo>
                  <a:lnTo>
                    <a:pt x="0" y="0"/>
                  </a:lnTo>
                  <a:lnTo>
                    <a:pt x="0" y="4572"/>
                  </a:lnTo>
                  <a:lnTo>
                    <a:pt x="1918716" y="4572"/>
                  </a:lnTo>
                  <a:close/>
                </a:path>
              </a:pathLst>
            </a:custGeom>
            <a:solidFill>
              <a:srgbClr val="CFCFCF"/>
            </a:solidFill>
          </p:spPr>
          <p:txBody>
            <a:bodyPr wrap="square" lIns="0" tIns="0" rIns="0" bIns="0" rtlCol="0"/>
            <a:lstStyle/>
            <a:p>
              <a:endParaRPr/>
            </a:p>
          </p:txBody>
        </p:sp>
        <p:sp>
          <p:nvSpPr>
            <p:cNvPr id="107" name="object 107"/>
            <p:cNvSpPr/>
            <p:nvPr/>
          </p:nvSpPr>
          <p:spPr>
            <a:xfrm>
              <a:off x="6861810" y="2529077"/>
              <a:ext cx="1918970" cy="5080"/>
            </a:xfrm>
            <a:custGeom>
              <a:avLst/>
              <a:gdLst/>
              <a:ahLst/>
              <a:cxnLst/>
              <a:rect l="l" t="t" r="r" b="b"/>
              <a:pathLst>
                <a:path w="1918970" h="5080">
                  <a:moveTo>
                    <a:pt x="1918716" y="4572"/>
                  </a:moveTo>
                  <a:lnTo>
                    <a:pt x="1918716" y="0"/>
                  </a:lnTo>
                  <a:lnTo>
                    <a:pt x="0" y="0"/>
                  </a:lnTo>
                  <a:lnTo>
                    <a:pt x="0" y="4572"/>
                  </a:lnTo>
                  <a:lnTo>
                    <a:pt x="1918716" y="4572"/>
                  </a:lnTo>
                  <a:close/>
                </a:path>
              </a:pathLst>
            </a:custGeom>
            <a:solidFill>
              <a:srgbClr val="D4D4D4"/>
            </a:solidFill>
          </p:spPr>
          <p:txBody>
            <a:bodyPr wrap="square" lIns="0" tIns="0" rIns="0" bIns="0" rtlCol="0"/>
            <a:lstStyle/>
            <a:p>
              <a:endParaRPr/>
            </a:p>
          </p:txBody>
        </p:sp>
        <p:sp>
          <p:nvSpPr>
            <p:cNvPr id="108" name="object 108"/>
            <p:cNvSpPr/>
            <p:nvPr/>
          </p:nvSpPr>
          <p:spPr>
            <a:xfrm>
              <a:off x="6861810" y="2526791"/>
              <a:ext cx="1918970" cy="5080"/>
            </a:xfrm>
            <a:custGeom>
              <a:avLst/>
              <a:gdLst/>
              <a:ahLst/>
              <a:cxnLst/>
              <a:rect l="l" t="t" r="r" b="b"/>
              <a:pathLst>
                <a:path w="1918970" h="5080">
                  <a:moveTo>
                    <a:pt x="1918716" y="4572"/>
                  </a:moveTo>
                  <a:lnTo>
                    <a:pt x="1918716" y="0"/>
                  </a:lnTo>
                  <a:lnTo>
                    <a:pt x="0" y="0"/>
                  </a:lnTo>
                  <a:lnTo>
                    <a:pt x="0" y="4572"/>
                  </a:lnTo>
                  <a:lnTo>
                    <a:pt x="1918716" y="4572"/>
                  </a:lnTo>
                  <a:close/>
                </a:path>
              </a:pathLst>
            </a:custGeom>
            <a:solidFill>
              <a:srgbClr val="D9D9D9"/>
            </a:solidFill>
          </p:spPr>
          <p:txBody>
            <a:bodyPr wrap="square" lIns="0" tIns="0" rIns="0" bIns="0" rtlCol="0"/>
            <a:lstStyle/>
            <a:p>
              <a:endParaRPr/>
            </a:p>
          </p:txBody>
        </p:sp>
        <p:sp>
          <p:nvSpPr>
            <p:cNvPr id="109" name="object 109"/>
            <p:cNvSpPr/>
            <p:nvPr/>
          </p:nvSpPr>
          <p:spPr>
            <a:xfrm>
              <a:off x="6861810" y="2524505"/>
              <a:ext cx="1918970" cy="5080"/>
            </a:xfrm>
            <a:custGeom>
              <a:avLst/>
              <a:gdLst/>
              <a:ahLst/>
              <a:cxnLst/>
              <a:rect l="l" t="t" r="r" b="b"/>
              <a:pathLst>
                <a:path w="1918970" h="5080">
                  <a:moveTo>
                    <a:pt x="1918716" y="4571"/>
                  </a:moveTo>
                  <a:lnTo>
                    <a:pt x="1918716" y="0"/>
                  </a:lnTo>
                  <a:lnTo>
                    <a:pt x="0" y="0"/>
                  </a:lnTo>
                  <a:lnTo>
                    <a:pt x="0" y="4572"/>
                  </a:lnTo>
                  <a:lnTo>
                    <a:pt x="1918716" y="4571"/>
                  </a:lnTo>
                  <a:close/>
                </a:path>
              </a:pathLst>
            </a:custGeom>
            <a:solidFill>
              <a:srgbClr val="DEDEDE"/>
            </a:solidFill>
          </p:spPr>
          <p:txBody>
            <a:bodyPr wrap="square" lIns="0" tIns="0" rIns="0" bIns="0" rtlCol="0"/>
            <a:lstStyle/>
            <a:p>
              <a:endParaRPr/>
            </a:p>
          </p:txBody>
        </p:sp>
        <p:sp>
          <p:nvSpPr>
            <p:cNvPr id="110" name="object 110"/>
            <p:cNvSpPr/>
            <p:nvPr/>
          </p:nvSpPr>
          <p:spPr>
            <a:xfrm>
              <a:off x="6861810" y="2522219"/>
              <a:ext cx="1918970" cy="5080"/>
            </a:xfrm>
            <a:custGeom>
              <a:avLst/>
              <a:gdLst/>
              <a:ahLst/>
              <a:cxnLst/>
              <a:rect l="l" t="t" r="r" b="b"/>
              <a:pathLst>
                <a:path w="1918970" h="5080">
                  <a:moveTo>
                    <a:pt x="1918716" y="4572"/>
                  </a:moveTo>
                  <a:lnTo>
                    <a:pt x="1918716" y="0"/>
                  </a:lnTo>
                  <a:lnTo>
                    <a:pt x="0" y="0"/>
                  </a:lnTo>
                  <a:lnTo>
                    <a:pt x="0" y="4572"/>
                  </a:lnTo>
                  <a:lnTo>
                    <a:pt x="1918716" y="4572"/>
                  </a:lnTo>
                  <a:close/>
                </a:path>
              </a:pathLst>
            </a:custGeom>
            <a:solidFill>
              <a:srgbClr val="E3E3E3"/>
            </a:solidFill>
          </p:spPr>
          <p:txBody>
            <a:bodyPr wrap="square" lIns="0" tIns="0" rIns="0" bIns="0" rtlCol="0"/>
            <a:lstStyle/>
            <a:p>
              <a:endParaRPr/>
            </a:p>
          </p:txBody>
        </p:sp>
        <p:sp>
          <p:nvSpPr>
            <p:cNvPr id="111" name="object 111"/>
            <p:cNvSpPr/>
            <p:nvPr/>
          </p:nvSpPr>
          <p:spPr>
            <a:xfrm>
              <a:off x="6861810" y="2520696"/>
              <a:ext cx="1918970" cy="3810"/>
            </a:xfrm>
            <a:custGeom>
              <a:avLst/>
              <a:gdLst/>
              <a:ahLst/>
              <a:cxnLst/>
              <a:rect l="l" t="t" r="r" b="b"/>
              <a:pathLst>
                <a:path w="1918970" h="3810">
                  <a:moveTo>
                    <a:pt x="1918716" y="3810"/>
                  </a:moveTo>
                  <a:lnTo>
                    <a:pt x="1918716" y="0"/>
                  </a:lnTo>
                  <a:lnTo>
                    <a:pt x="0" y="0"/>
                  </a:lnTo>
                  <a:lnTo>
                    <a:pt x="0" y="3810"/>
                  </a:lnTo>
                  <a:lnTo>
                    <a:pt x="1918716" y="3810"/>
                  </a:lnTo>
                  <a:close/>
                </a:path>
              </a:pathLst>
            </a:custGeom>
            <a:solidFill>
              <a:srgbClr val="E8E8E8"/>
            </a:solidFill>
          </p:spPr>
          <p:txBody>
            <a:bodyPr wrap="square" lIns="0" tIns="0" rIns="0" bIns="0" rtlCol="0"/>
            <a:lstStyle/>
            <a:p>
              <a:endParaRPr/>
            </a:p>
          </p:txBody>
        </p:sp>
        <p:sp>
          <p:nvSpPr>
            <p:cNvPr id="112" name="object 112"/>
            <p:cNvSpPr/>
            <p:nvPr/>
          </p:nvSpPr>
          <p:spPr>
            <a:xfrm>
              <a:off x="6861810" y="2518410"/>
              <a:ext cx="1918970" cy="3810"/>
            </a:xfrm>
            <a:custGeom>
              <a:avLst/>
              <a:gdLst/>
              <a:ahLst/>
              <a:cxnLst/>
              <a:rect l="l" t="t" r="r" b="b"/>
              <a:pathLst>
                <a:path w="1918970" h="3810">
                  <a:moveTo>
                    <a:pt x="1918716" y="3810"/>
                  </a:moveTo>
                  <a:lnTo>
                    <a:pt x="1918716" y="0"/>
                  </a:lnTo>
                  <a:lnTo>
                    <a:pt x="0" y="0"/>
                  </a:lnTo>
                  <a:lnTo>
                    <a:pt x="0" y="3810"/>
                  </a:lnTo>
                  <a:lnTo>
                    <a:pt x="1918716" y="3810"/>
                  </a:lnTo>
                  <a:close/>
                </a:path>
              </a:pathLst>
            </a:custGeom>
            <a:solidFill>
              <a:srgbClr val="EDEDED"/>
            </a:solidFill>
          </p:spPr>
          <p:txBody>
            <a:bodyPr wrap="square" lIns="0" tIns="0" rIns="0" bIns="0" rtlCol="0"/>
            <a:lstStyle/>
            <a:p>
              <a:endParaRPr/>
            </a:p>
          </p:txBody>
        </p:sp>
        <p:sp>
          <p:nvSpPr>
            <p:cNvPr id="113" name="object 113"/>
            <p:cNvSpPr/>
            <p:nvPr/>
          </p:nvSpPr>
          <p:spPr>
            <a:xfrm>
              <a:off x="6861810" y="2516886"/>
              <a:ext cx="1918970" cy="3810"/>
            </a:xfrm>
            <a:custGeom>
              <a:avLst/>
              <a:gdLst/>
              <a:ahLst/>
              <a:cxnLst/>
              <a:rect l="l" t="t" r="r" b="b"/>
              <a:pathLst>
                <a:path w="1918970" h="3810">
                  <a:moveTo>
                    <a:pt x="1918716" y="3810"/>
                  </a:moveTo>
                  <a:lnTo>
                    <a:pt x="1918716" y="0"/>
                  </a:lnTo>
                  <a:lnTo>
                    <a:pt x="0" y="0"/>
                  </a:lnTo>
                  <a:lnTo>
                    <a:pt x="0" y="3810"/>
                  </a:lnTo>
                  <a:lnTo>
                    <a:pt x="1918716" y="3810"/>
                  </a:lnTo>
                  <a:close/>
                </a:path>
              </a:pathLst>
            </a:custGeom>
            <a:solidFill>
              <a:srgbClr val="F2F2F2"/>
            </a:solidFill>
          </p:spPr>
          <p:txBody>
            <a:bodyPr wrap="square" lIns="0" tIns="0" rIns="0" bIns="0" rtlCol="0"/>
            <a:lstStyle/>
            <a:p>
              <a:endParaRPr/>
            </a:p>
          </p:txBody>
        </p:sp>
        <p:sp>
          <p:nvSpPr>
            <p:cNvPr id="114" name="object 114"/>
            <p:cNvSpPr/>
            <p:nvPr/>
          </p:nvSpPr>
          <p:spPr>
            <a:xfrm>
              <a:off x="6861810" y="2514600"/>
              <a:ext cx="1918970" cy="3810"/>
            </a:xfrm>
            <a:custGeom>
              <a:avLst/>
              <a:gdLst/>
              <a:ahLst/>
              <a:cxnLst/>
              <a:rect l="l" t="t" r="r" b="b"/>
              <a:pathLst>
                <a:path w="1918970" h="3810">
                  <a:moveTo>
                    <a:pt x="1918716" y="3810"/>
                  </a:moveTo>
                  <a:lnTo>
                    <a:pt x="1918716" y="0"/>
                  </a:lnTo>
                  <a:lnTo>
                    <a:pt x="0" y="0"/>
                  </a:lnTo>
                  <a:lnTo>
                    <a:pt x="0" y="3810"/>
                  </a:lnTo>
                  <a:lnTo>
                    <a:pt x="1918716" y="3810"/>
                  </a:lnTo>
                  <a:close/>
                </a:path>
              </a:pathLst>
            </a:custGeom>
            <a:solidFill>
              <a:srgbClr val="F7F7F7"/>
            </a:solidFill>
          </p:spPr>
          <p:txBody>
            <a:bodyPr wrap="square" lIns="0" tIns="0" rIns="0" bIns="0" rtlCol="0"/>
            <a:lstStyle/>
            <a:p>
              <a:endParaRPr/>
            </a:p>
          </p:txBody>
        </p:sp>
        <p:sp>
          <p:nvSpPr>
            <p:cNvPr id="115" name="object 115"/>
            <p:cNvSpPr/>
            <p:nvPr/>
          </p:nvSpPr>
          <p:spPr>
            <a:xfrm>
              <a:off x="6861810" y="2514599"/>
              <a:ext cx="1918970" cy="2540"/>
            </a:xfrm>
            <a:custGeom>
              <a:avLst/>
              <a:gdLst/>
              <a:ahLst/>
              <a:cxnLst/>
              <a:rect l="l" t="t" r="r" b="b"/>
              <a:pathLst>
                <a:path w="1918970" h="2539">
                  <a:moveTo>
                    <a:pt x="1918716" y="0"/>
                  </a:moveTo>
                  <a:lnTo>
                    <a:pt x="0" y="0"/>
                  </a:lnTo>
                  <a:lnTo>
                    <a:pt x="0" y="2286"/>
                  </a:lnTo>
                  <a:lnTo>
                    <a:pt x="1918716" y="2286"/>
                  </a:lnTo>
                  <a:lnTo>
                    <a:pt x="1918716" y="0"/>
                  </a:lnTo>
                  <a:close/>
                </a:path>
              </a:pathLst>
            </a:custGeom>
            <a:solidFill>
              <a:srgbClr val="FFFFFF"/>
            </a:solidFill>
          </p:spPr>
          <p:txBody>
            <a:bodyPr wrap="square" lIns="0" tIns="0" rIns="0" bIns="0" rtlCol="0"/>
            <a:lstStyle/>
            <a:p>
              <a:endParaRPr/>
            </a:p>
          </p:txBody>
        </p:sp>
        <p:sp>
          <p:nvSpPr>
            <p:cNvPr id="116" name="object 116"/>
            <p:cNvSpPr/>
            <p:nvPr/>
          </p:nvSpPr>
          <p:spPr>
            <a:xfrm>
              <a:off x="6861810" y="2406395"/>
              <a:ext cx="1917700" cy="5080"/>
            </a:xfrm>
            <a:custGeom>
              <a:avLst/>
              <a:gdLst/>
              <a:ahLst/>
              <a:cxnLst/>
              <a:rect l="l" t="t" r="r" b="b"/>
              <a:pathLst>
                <a:path w="1917700" h="5080">
                  <a:moveTo>
                    <a:pt x="1917192" y="0"/>
                  </a:moveTo>
                  <a:lnTo>
                    <a:pt x="0" y="0"/>
                  </a:lnTo>
                  <a:lnTo>
                    <a:pt x="0" y="2286"/>
                  </a:lnTo>
                  <a:lnTo>
                    <a:pt x="0" y="4572"/>
                  </a:lnTo>
                  <a:lnTo>
                    <a:pt x="1917192" y="4572"/>
                  </a:lnTo>
                  <a:lnTo>
                    <a:pt x="1917192" y="2286"/>
                  </a:lnTo>
                  <a:lnTo>
                    <a:pt x="1917192" y="0"/>
                  </a:lnTo>
                  <a:close/>
                </a:path>
              </a:pathLst>
            </a:custGeom>
            <a:solidFill>
              <a:srgbClr val="000000"/>
            </a:solidFill>
          </p:spPr>
          <p:txBody>
            <a:bodyPr wrap="square" lIns="0" tIns="0" rIns="0" bIns="0" rtlCol="0"/>
            <a:lstStyle/>
            <a:p>
              <a:endParaRPr/>
            </a:p>
          </p:txBody>
        </p:sp>
        <p:sp>
          <p:nvSpPr>
            <p:cNvPr id="117" name="object 117"/>
            <p:cNvSpPr/>
            <p:nvPr/>
          </p:nvSpPr>
          <p:spPr>
            <a:xfrm>
              <a:off x="6861810" y="2408682"/>
              <a:ext cx="1917700" cy="3810"/>
            </a:xfrm>
            <a:custGeom>
              <a:avLst/>
              <a:gdLst/>
              <a:ahLst/>
              <a:cxnLst/>
              <a:rect l="l" t="t" r="r" b="b"/>
              <a:pathLst>
                <a:path w="1917700" h="3810">
                  <a:moveTo>
                    <a:pt x="1917192" y="3809"/>
                  </a:moveTo>
                  <a:lnTo>
                    <a:pt x="1917192" y="0"/>
                  </a:lnTo>
                  <a:lnTo>
                    <a:pt x="0" y="0"/>
                  </a:lnTo>
                  <a:lnTo>
                    <a:pt x="0" y="3810"/>
                  </a:lnTo>
                  <a:lnTo>
                    <a:pt x="1917192" y="3809"/>
                  </a:lnTo>
                  <a:close/>
                </a:path>
              </a:pathLst>
            </a:custGeom>
            <a:solidFill>
              <a:srgbClr val="050505"/>
            </a:solidFill>
          </p:spPr>
          <p:txBody>
            <a:bodyPr wrap="square" lIns="0" tIns="0" rIns="0" bIns="0" rtlCol="0"/>
            <a:lstStyle/>
            <a:p>
              <a:endParaRPr/>
            </a:p>
          </p:txBody>
        </p:sp>
        <p:sp>
          <p:nvSpPr>
            <p:cNvPr id="118" name="object 118"/>
            <p:cNvSpPr/>
            <p:nvPr/>
          </p:nvSpPr>
          <p:spPr>
            <a:xfrm>
              <a:off x="6861810" y="2410967"/>
              <a:ext cx="1917700" cy="3810"/>
            </a:xfrm>
            <a:custGeom>
              <a:avLst/>
              <a:gdLst/>
              <a:ahLst/>
              <a:cxnLst/>
              <a:rect l="l" t="t" r="r" b="b"/>
              <a:pathLst>
                <a:path w="1917700" h="3810">
                  <a:moveTo>
                    <a:pt x="1917192" y="3810"/>
                  </a:moveTo>
                  <a:lnTo>
                    <a:pt x="1917192" y="0"/>
                  </a:lnTo>
                  <a:lnTo>
                    <a:pt x="0" y="0"/>
                  </a:lnTo>
                  <a:lnTo>
                    <a:pt x="0" y="3810"/>
                  </a:lnTo>
                  <a:lnTo>
                    <a:pt x="1917192" y="3810"/>
                  </a:lnTo>
                  <a:close/>
                </a:path>
              </a:pathLst>
            </a:custGeom>
            <a:solidFill>
              <a:srgbClr val="0A0A0A"/>
            </a:solidFill>
          </p:spPr>
          <p:txBody>
            <a:bodyPr wrap="square" lIns="0" tIns="0" rIns="0" bIns="0" rtlCol="0"/>
            <a:lstStyle/>
            <a:p>
              <a:endParaRPr/>
            </a:p>
          </p:txBody>
        </p:sp>
        <p:sp>
          <p:nvSpPr>
            <p:cNvPr id="119" name="object 119"/>
            <p:cNvSpPr/>
            <p:nvPr/>
          </p:nvSpPr>
          <p:spPr>
            <a:xfrm>
              <a:off x="6861810" y="2412491"/>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0F0F0F"/>
            </a:solidFill>
          </p:spPr>
          <p:txBody>
            <a:bodyPr wrap="square" lIns="0" tIns="0" rIns="0" bIns="0" rtlCol="0"/>
            <a:lstStyle/>
            <a:p>
              <a:endParaRPr/>
            </a:p>
          </p:txBody>
        </p:sp>
        <p:sp>
          <p:nvSpPr>
            <p:cNvPr id="120" name="object 120"/>
            <p:cNvSpPr/>
            <p:nvPr/>
          </p:nvSpPr>
          <p:spPr>
            <a:xfrm>
              <a:off x="6861810" y="2414777"/>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141414"/>
            </a:solidFill>
          </p:spPr>
          <p:txBody>
            <a:bodyPr wrap="square" lIns="0" tIns="0" rIns="0" bIns="0" rtlCol="0"/>
            <a:lstStyle/>
            <a:p>
              <a:endParaRPr/>
            </a:p>
          </p:txBody>
        </p:sp>
        <p:sp>
          <p:nvSpPr>
            <p:cNvPr id="121" name="object 121"/>
            <p:cNvSpPr/>
            <p:nvPr/>
          </p:nvSpPr>
          <p:spPr>
            <a:xfrm>
              <a:off x="6861810" y="2417063"/>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191919"/>
            </a:solidFill>
          </p:spPr>
          <p:txBody>
            <a:bodyPr wrap="square" lIns="0" tIns="0" rIns="0" bIns="0" rtlCol="0"/>
            <a:lstStyle/>
            <a:p>
              <a:endParaRPr/>
            </a:p>
          </p:txBody>
        </p:sp>
        <p:sp>
          <p:nvSpPr>
            <p:cNvPr id="122" name="object 122"/>
            <p:cNvSpPr/>
            <p:nvPr/>
          </p:nvSpPr>
          <p:spPr>
            <a:xfrm>
              <a:off x="6861810" y="2419350"/>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1F1F1F"/>
            </a:solidFill>
          </p:spPr>
          <p:txBody>
            <a:bodyPr wrap="square" lIns="0" tIns="0" rIns="0" bIns="0" rtlCol="0"/>
            <a:lstStyle/>
            <a:p>
              <a:endParaRPr/>
            </a:p>
          </p:txBody>
        </p:sp>
        <p:sp>
          <p:nvSpPr>
            <p:cNvPr id="123" name="object 123"/>
            <p:cNvSpPr/>
            <p:nvPr/>
          </p:nvSpPr>
          <p:spPr>
            <a:xfrm>
              <a:off x="6861810" y="2421636"/>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242424"/>
            </a:solidFill>
          </p:spPr>
          <p:txBody>
            <a:bodyPr wrap="square" lIns="0" tIns="0" rIns="0" bIns="0" rtlCol="0"/>
            <a:lstStyle/>
            <a:p>
              <a:endParaRPr/>
            </a:p>
          </p:txBody>
        </p:sp>
        <p:sp>
          <p:nvSpPr>
            <p:cNvPr id="124" name="object 124"/>
            <p:cNvSpPr/>
            <p:nvPr/>
          </p:nvSpPr>
          <p:spPr>
            <a:xfrm>
              <a:off x="6861810" y="2423922"/>
              <a:ext cx="1917700" cy="3810"/>
            </a:xfrm>
            <a:custGeom>
              <a:avLst/>
              <a:gdLst/>
              <a:ahLst/>
              <a:cxnLst/>
              <a:rect l="l" t="t" r="r" b="b"/>
              <a:pathLst>
                <a:path w="1917700" h="3810">
                  <a:moveTo>
                    <a:pt x="1917192" y="3810"/>
                  </a:moveTo>
                  <a:lnTo>
                    <a:pt x="1917192" y="0"/>
                  </a:lnTo>
                  <a:lnTo>
                    <a:pt x="0" y="0"/>
                  </a:lnTo>
                  <a:lnTo>
                    <a:pt x="0" y="3810"/>
                  </a:lnTo>
                  <a:lnTo>
                    <a:pt x="1917192" y="3810"/>
                  </a:lnTo>
                  <a:close/>
                </a:path>
              </a:pathLst>
            </a:custGeom>
            <a:solidFill>
              <a:srgbClr val="292929"/>
            </a:solidFill>
          </p:spPr>
          <p:txBody>
            <a:bodyPr wrap="square" lIns="0" tIns="0" rIns="0" bIns="0" rtlCol="0"/>
            <a:lstStyle/>
            <a:p>
              <a:endParaRPr/>
            </a:p>
          </p:txBody>
        </p:sp>
        <p:sp>
          <p:nvSpPr>
            <p:cNvPr id="125" name="object 125"/>
            <p:cNvSpPr/>
            <p:nvPr/>
          </p:nvSpPr>
          <p:spPr>
            <a:xfrm>
              <a:off x="6861810" y="2426208"/>
              <a:ext cx="1917700" cy="3810"/>
            </a:xfrm>
            <a:custGeom>
              <a:avLst/>
              <a:gdLst/>
              <a:ahLst/>
              <a:cxnLst/>
              <a:rect l="l" t="t" r="r" b="b"/>
              <a:pathLst>
                <a:path w="1917700" h="3810">
                  <a:moveTo>
                    <a:pt x="1917192" y="3809"/>
                  </a:moveTo>
                  <a:lnTo>
                    <a:pt x="1917192" y="0"/>
                  </a:lnTo>
                  <a:lnTo>
                    <a:pt x="0" y="0"/>
                  </a:lnTo>
                  <a:lnTo>
                    <a:pt x="0" y="3810"/>
                  </a:lnTo>
                  <a:lnTo>
                    <a:pt x="1917192" y="3809"/>
                  </a:lnTo>
                  <a:close/>
                </a:path>
              </a:pathLst>
            </a:custGeom>
            <a:solidFill>
              <a:srgbClr val="2E2E2E"/>
            </a:solidFill>
          </p:spPr>
          <p:txBody>
            <a:bodyPr wrap="square" lIns="0" tIns="0" rIns="0" bIns="0" rtlCol="0"/>
            <a:lstStyle/>
            <a:p>
              <a:endParaRPr/>
            </a:p>
          </p:txBody>
        </p:sp>
        <p:sp>
          <p:nvSpPr>
            <p:cNvPr id="126" name="object 126"/>
            <p:cNvSpPr/>
            <p:nvPr/>
          </p:nvSpPr>
          <p:spPr>
            <a:xfrm>
              <a:off x="6861810" y="2427732"/>
              <a:ext cx="1917700" cy="5080"/>
            </a:xfrm>
            <a:custGeom>
              <a:avLst/>
              <a:gdLst/>
              <a:ahLst/>
              <a:cxnLst/>
              <a:rect l="l" t="t" r="r" b="b"/>
              <a:pathLst>
                <a:path w="1917700" h="5080">
                  <a:moveTo>
                    <a:pt x="1917192" y="4571"/>
                  </a:moveTo>
                  <a:lnTo>
                    <a:pt x="1917192" y="0"/>
                  </a:lnTo>
                  <a:lnTo>
                    <a:pt x="0" y="0"/>
                  </a:lnTo>
                  <a:lnTo>
                    <a:pt x="0" y="4572"/>
                  </a:lnTo>
                  <a:lnTo>
                    <a:pt x="1917192" y="4571"/>
                  </a:lnTo>
                  <a:close/>
                </a:path>
              </a:pathLst>
            </a:custGeom>
            <a:solidFill>
              <a:srgbClr val="333333"/>
            </a:solidFill>
          </p:spPr>
          <p:txBody>
            <a:bodyPr wrap="square" lIns="0" tIns="0" rIns="0" bIns="0" rtlCol="0"/>
            <a:lstStyle/>
            <a:p>
              <a:endParaRPr/>
            </a:p>
          </p:txBody>
        </p:sp>
        <p:sp>
          <p:nvSpPr>
            <p:cNvPr id="127" name="object 127"/>
            <p:cNvSpPr/>
            <p:nvPr/>
          </p:nvSpPr>
          <p:spPr>
            <a:xfrm>
              <a:off x="6861810" y="2430017"/>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383838"/>
            </a:solidFill>
          </p:spPr>
          <p:txBody>
            <a:bodyPr wrap="square" lIns="0" tIns="0" rIns="0" bIns="0" rtlCol="0"/>
            <a:lstStyle/>
            <a:p>
              <a:endParaRPr/>
            </a:p>
          </p:txBody>
        </p:sp>
        <p:sp>
          <p:nvSpPr>
            <p:cNvPr id="128" name="object 128"/>
            <p:cNvSpPr/>
            <p:nvPr/>
          </p:nvSpPr>
          <p:spPr>
            <a:xfrm>
              <a:off x="6861810" y="2432303"/>
              <a:ext cx="1917700" cy="5080"/>
            </a:xfrm>
            <a:custGeom>
              <a:avLst/>
              <a:gdLst/>
              <a:ahLst/>
              <a:cxnLst/>
              <a:rect l="l" t="t" r="r" b="b"/>
              <a:pathLst>
                <a:path w="1917700" h="5080">
                  <a:moveTo>
                    <a:pt x="1917192" y="4571"/>
                  </a:moveTo>
                  <a:lnTo>
                    <a:pt x="1917192" y="0"/>
                  </a:lnTo>
                  <a:lnTo>
                    <a:pt x="0" y="0"/>
                  </a:lnTo>
                  <a:lnTo>
                    <a:pt x="0" y="4572"/>
                  </a:lnTo>
                  <a:lnTo>
                    <a:pt x="1917192" y="4571"/>
                  </a:lnTo>
                  <a:close/>
                </a:path>
              </a:pathLst>
            </a:custGeom>
            <a:solidFill>
              <a:srgbClr val="3D3D3D"/>
            </a:solidFill>
          </p:spPr>
          <p:txBody>
            <a:bodyPr wrap="square" lIns="0" tIns="0" rIns="0" bIns="0" rtlCol="0"/>
            <a:lstStyle/>
            <a:p>
              <a:endParaRPr/>
            </a:p>
          </p:txBody>
        </p:sp>
        <p:sp>
          <p:nvSpPr>
            <p:cNvPr id="129" name="object 129"/>
            <p:cNvSpPr/>
            <p:nvPr/>
          </p:nvSpPr>
          <p:spPr>
            <a:xfrm>
              <a:off x="6861810" y="2434589"/>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424242"/>
            </a:solidFill>
          </p:spPr>
          <p:txBody>
            <a:bodyPr wrap="square" lIns="0" tIns="0" rIns="0" bIns="0" rtlCol="0"/>
            <a:lstStyle/>
            <a:p>
              <a:endParaRPr/>
            </a:p>
          </p:txBody>
        </p:sp>
        <p:sp>
          <p:nvSpPr>
            <p:cNvPr id="130" name="object 130"/>
            <p:cNvSpPr/>
            <p:nvPr/>
          </p:nvSpPr>
          <p:spPr>
            <a:xfrm>
              <a:off x="6861810" y="2436875"/>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474747"/>
            </a:solidFill>
          </p:spPr>
          <p:txBody>
            <a:bodyPr wrap="square" lIns="0" tIns="0" rIns="0" bIns="0" rtlCol="0"/>
            <a:lstStyle/>
            <a:p>
              <a:endParaRPr/>
            </a:p>
          </p:txBody>
        </p:sp>
        <p:sp>
          <p:nvSpPr>
            <p:cNvPr id="131" name="object 131"/>
            <p:cNvSpPr/>
            <p:nvPr/>
          </p:nvSpPr>
          <p:spPr>
            <a:xfrm>
              <a:off x="6861810" y="2439161"/>
              <a:ext cx="1917700" cy="3810"/>
            </a:xfrm>
            <a:custGeom>
              <a:avLst/>
              <a:gdLst/>
              <a:ahLst/>
              <a:cxnLst/>
              <a:rect l="l" t="t" r="r" b="b"/>
              <a:pathLst>
                <a:path w="1917700" h="3810">
                  <a:moveTo>
                    <a:pt x="1917192" y="3810"/>
                  </a:moveTo>
                  <a:lnTo>
                    <a:pt x="1917192" y="0"/>
                  </a:lnTo>
                  <a:lnTo>
                    <a:pt x="0" y="0"/>
                  </a:lnTo>
                  <a:lnTo>
                    <a:pt x="0" y="3810"/>
                  </a:lnTo>
                  <a:lnTo>
                    <a:pt x="1917192" y="3810"/>
                  </a:lnTo>
                  <a:close/>
                </a:path>
              </a:pathLst>
            </a:custGeom>
            <a:solidFill>
              <a:srgbClr val="4C4C4C"/>
            </a:solidFill>
          </p:spPr>
          <p:txBody>
            <a:bodyPr wrap="square" lIns="0" tIns="0" rIns="0" bIns="0" rtlCol="0"/>
            <a:lstStyle/>
            <a:p>
              <a:endParaRPr/>
            </a:p>
          </p:txBody>
        </p:sp>
        <p:sp>
          <p:nvSpPr>
            <p:cNvPr id="132" name="object 132"/>
            <p:cNvSpPr/>
            <p:nvPr/>
          </p:nvSpPr>
          <p:spPr>
            <a:xfrm>
              <a:off x="6861810" y="2441447"/>
              <a:ext cx="1917700" cy="3810"/>
            </a:xfrm>
            <a:custGeom>
              <a:avLst/>
              <a:gdLst/>
              <a:ahLst/>
              <a:cxnLst/>
              <a:rect l="l" t="t" r="r" b="b"/>
              <a:pathLst>
                <a:path w="1917700" h="3810">
                  <a:moveTo>
                    <a:pt x="1917192" y="3810"/>
                  </a:moveTo>
                  <a:lnTo>
                    <a:pt x="1917192" y="0"/>
                  </a:lnTo>
                  <a:lnTo>
                    <a:pt x="0" y="0"/>
                  </a:lnTo>
                  <a:lnTo>
                    <a:pt x="0" y="3810"/>
                  </a:lnTo>
                  <a:lnTo>
                    <a:pt x="1917192" y="3810"/>
                  </a:lnTo>
                  <a:close/>
                </a:path>
              </a:pathLst>
            </a:custGeom>
            <a:solidFill>
              <a:srgbClr val="525252"/>
            </a:solidFill>
          </p:spPr>
          <p:txBody>
            <a:bodyPr wrap="square" lIns="0" tIns="0" rIns="0" bIns="0" rtlCol="0"/>
            <a:lstStyle/>
            <a:p>
              <a:endParaRPr/>
            </a:p>
          </p:txBody>
        </p:sp>
        <p:sp>
          <p:nvSpPr>
            <p:cNvPr id="133" name="object 133"/>
            <p:cNvSpPr/>
            <p:nvPr/>
          </p:nvSpPr>
          <p:spPr>
            <a:xfrm>
              <a:off x="6861810" y="2442972"/>
              <a:ext cx="1917700" cy="3810"/>
            </a:xfrm>
            <a:custGeom>
              <a:avLst/>
              <a:gdLst/>
              <a:ahLst/>
              <a:cxnLst/>
              <a:rect l="l" t="t" r="r" b="b"/>
              <a:pathLst>
                <a:path w="1917700" h="3810">
                  <a:moveTo>
                    <a:pt x="1917192" y="3810"/>
                  </a:moveTo>
                  <a:lnTo>
                    <a:pt x="1917192" y="0"/>
                  </a:lnTo>
                  <a:lnTo>
                    <a:pt x="0" y="0"/>
                  </a:lnTo>
                  <a:lnTo>
                    <a:pt x="0" y="3810"/>
                  </a:lnTo>
                  <a:lnTo>
                    <a:pt x="1917192" y="3810"/>
                  </a:lnTo>
                  <a:close/>
                </a:path>
              </a:pathLst>
            </a:custGeom>
            <a:solidFill>
              <a:srgbClr val="575757"/>
            </a:solidFill>
          </p:spPr>
          <p:txBody>
            <a:bodyPr wrap="square" lIns="0" tIns="0" rIns="0" bIns="0" rtlCol="0"/>
            <a:lstStyle/>
            <a:p>
              <a:endParaRPr/>
            </a:p>
          </p:txBody>
        </p:sp>
        <p:sp>
          <p:nvSpPr>
            <p:cNvPr id="134" name="object 134"/>
            <p:cNvSpPr/>
            <p:nvPr/>
          </p:nvSpPr>
          <p:spPr>
            <a:xfrm>
              <a:off x="6861810" y="2445258"/>
              <a:ext cx="1917700" cy="3810"/>
            </a:xfrm>
            <a:custGeom>
              <a:avLst/>
              <a:gdLst/>
              <a:ahLst/>
              <a:cxnLst/>
              <a:rect l="l" t="t" r="r" b="b"/>
              <a:pathLst>
                <a:path w="1917700" h="3810">
                  <a:moveTo>
                    <a:pt x="1917192" y="3809"/>
                  </a:moveTo>
                  <a:lnTo>
                    <a:pt x="1917192" y="0"/>
                  </a:lnTo>
                  <a:lnTo>
                    <a:pt x="0" y="0"/>
                  </a:lnTo>
                  <a:lnTo>
                    <a:pt x="0" y="3810"/>
                  </a:lnTo>
                  <a:lnTo>
                    <a:pt x="1917192" y="3809"/>
                  </a:lnTo>
                  <a:close/>
                </a:path>
              </a:pathLst>
            </a:custGeom>
            <a:solidFill>
              <a:srgbClr val="5C5C5C"/>
            </a:solidFill>
          </p:spPr>
          <p:txBody>
            <a:bodyPr wrap="square" lIns="0" tIns="0" rIns="0" bIns="0" rtlCol="0"/>
            <a:lstStyle/>
            <a:p>
              <a:endParaRPr/>
            </a:p>
          </p:txBody>
        </p:sp>
        <p:sp>
          <p:nvSpPr>
            <p:cNvPr id="135" name="object 135"/>
            <p:cNvSpPr/>
            <p:nvPr/>
          </p:nvSpPr>
          <p:spPr>
            <a:xfrm>
              <a:off x="6861810" y="2446782"/>
              <a:ext cx="1917700" cy="5080"/>
            </a:xfrm>
            <a:custGeom>
              <a:avLst/>
              <a:gdLst/>
              <a:ahLst/>
              <a:cxnLst/>
              <a:rect l="l" t="t" r="r" b="b"/>
              <a:pathLst>
                <a:path w="1917700" h="5080">
                  <a:moveTo>
                    <a:pt x="1917192" y="4571"/>
                  </a:moveTo>
                  <a:lnTo>
                    <a:pt x="1917192" y="0"/>
                  </a:lnTo>
                  <a:lnTo>
                    <a:pt x="0" y="0"/>
                  </a:lnTo>
                  <a:lnTo>
                    <a:pt x="0" y="4572"/>
                  </a:lnTo>
                  <a:lnTo>
                    <a:pt x="1917192" y="4571"/>
                  </a:lnTo>
                  <a:close/>
                </a:path>
              </a:pathLst>
            </a:custGeom>
            <a:solidFill>
              <a:srgbClr val="616161"/>
            </a:solidFill>
          </p:spPr>
          <p:txBody>
            <a:bodyPr wrap="square" lIns="0" tIns="0" rIns="0" bIns="0" rtlCol="0"/>
            <a:lstStyle/>
            <a:p>
              <a:endParaRPr/>
            </a:p>
          </p:txBody>
        </p:sp>
        <p:sp>
          <p:nvSpPr>
            <p:cNvPr id="136" name="object 136"/>
            <p:cNvSpPr/>
            <p:nvPr/>
          </p:nvSpPr>
          <p:spPr>
            <a:xfrm>
              <a:off x="6861810" y="2449067"/>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656565"/>
            </a:solidFill>
          </p:spPr>
          <p:txBody>
            <a:bodyPr wrap="square" lIns="0" tIns="0" rIns="0" bIns="0" rtlCol="0"/>
            <a:lstStyle/>
            <a:p>
              <a:endParaRPr/>
            </a:p>
          </p:txBody>
        </p:sp>
        <p:sp>
          <p:nvSpPr>
            <p:cNvPr id="137" name="object 137"/>
            <p:cNvSpPr/>
            <p:nvPr/>
          </p:nvSpPr>
          <p:spPr>
            <a:xfrm>
              <a:off x="6861810" y="2451353"/>
              <a:ext cx="1917700" cy="5080"/>
            </a:xfrm>
            <a:custGeom>
              <a:avLst/>
              <a:gdLst/>
              <a:ahLst/>
              <a:cxnLst/>
              <a:rect l="l" t="t" r="r" b="b"/>
              <a:pathLst>
                <a:path w="1917700" h="5080">
                  <a:moveTo>
                    <a:pt x="1917192" y="4571"/>
                  </a:moveTo>
                  <a:lnTo>
                    <a:pt x="1917192" y="0"/>
                  </a:lnTo>
                  <a:lnTo>
                    <a:pt x="0" y="0"/>
                  </a:lnTo>
                  <a:lnTo>
                    <a:pt x="0" y="4572"/>
                  </a:lnTo>
                  <a:lnTo>
                    <a:pt x="1917192" y="4571"/>
                  </a:lnTo>
                  <a:close/>
                </a:path>
              </a:pathLst>
            </a:custGeom>
            <a:solidFill>
              <a:srgbClr val="6B6B6B"/>
            </a:solidFill>
          </p:spPr>
          <p:txBody>
            <a:bodyPr wrap="square" lIns="0" tIns="0" rIns="0" bIns="0" rtlCol="0"/>
            <a:lstStyle/>
            <a:p>
              <a:endParaRPr/>
            </a:p>
          </p:txBody>
        </p:sp>
        <p:sp>
          <p:nvSpPr>
            <p:cNvPr id="138" name="object 138"/>
            <p:cNvSpPr/>
            <p:nvPr/>
          </p:nvSpPr>
          <p:spPr>
            <a:xfrm>
              <a:off x="6861810" y="2453639"/>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707070"/>
            </a:solidFill>
          </p:spPr>
          <p:txBody>
            <a:bodyPr wrap="square" lIns="0" tIns="0" rIns="0" bIns="0" rtlCol="0"/>
            <a:lstStyle/>
            <a:p>
              <a:endParaRPr/>
            </a:p>
          </p:txBody>
        </p:sp>
        <p:sp>
          <p:nvSpPr>
            <p:cNvPr id="139" name="object 139"/>
            <p:cNvSpPr/>
            <p:nvPr/>
          </p:nvSpPr>
          <p:spPr>
            <a:xfrm>
              <a:off x="6861810" y="2455925"/>
              <a:ext cx="1917700" cy="3810"/>
            </a:xfrm>
            <a:custGeom>
              <a:avLst/>
              <a:gdLst/>
              <a:ahLst/>
              <a:cxnLst/>
              <a:rect l="l" t="t" r="r" b="b"/>
              <a:pathLst>
                <a:path w="1917700" h="3810">
                  <a:moveTo>
                    <a:pt x="1917192" y="3810"/>
                  </a:moveTo>
                  <a:lnTo>
                    <a:pt x="1917192" y="0"/>
                  </a:lnTo>
                  <a:lnTo>
                    <a:pt x="0" y="0"/>
                  </a:lnTo>
                  <a:lnTo>
                    <a:pt x="0" y="3810"/>
                  </a:lnTo>
                  <a:lnTo>
                    <a:pt x="1917192" y="3810"/>
                  </a:lnTo>
                  <a:close/>
                </a:path>
              </a:pathLst>
            </a:custGeom>
            <a:solidFill>
              <a:srgbClr val="757575"/>
            </a:solidFill>
          </p:spPr>
          <p:txBody>
            <a:bodyPr wrap="square" lIns="0" tIns="0" rIns="0" bIns="0" rtlCol="0"/>
            <a:lstStyle/>
            <a:p>
              <a:endParaRPr/>
            </a:p>
          </p:txBody>
        </p:sp>
        <p:sp>
          <p:nvSpPr>
            <p:cNvPr id="140" name="object 140"/>
            <p:cNvSpPr/>
            <p:nvPr/>
          </p:nvSpPr>
          <p:spPr>
            <a:xfrm>
              <a:off x="6861810" y="2458211"/>
              <a:ext cx="1917700" cy="3810"/>
            </a:xfrm>
            <a:custGeom>
              <a:avLst/>
              <a:gdLst/>
              <a:ahLst/>
              <a:cxnLst/>
              <a:rect l="l" t="t" r="r" b="b"/>
              <a:pathLst>
                <a:path w="1917700" h="3810">
                  <a:moveTo>
                    <a:pt x="1917192" y="3810"/>
                  </a:moveTo>
                  <a:lnTo>
                    <a:pt x="1917192" y="0"/>
                  </a:lnTo>
                  <a:lnTo>
                    <a:pt x="0" y="0"/>
                  </a:lnTo>
                  <a:lnTo>
                    <a:pt x="0" y="3810"/>
                  </a:lnTo>
                  <a:lnTo>
                    <a:pt x="1917192" y="3810"/>
                  </a:lnTo>
                  <a:close/>
                </a:path>
              </a:pathLst>
            </a:custGeom>
            <a:solidFill>
              <a:srgbClr val="7A7A7A"/>
            </a:solidFill>
          </p:spPr>
          <p:txBody>
            <a:bodyPr wrap="square" lIns="0" tIns="0" rIns="0" bIns="0" rtlCol="0"/>
            <a:lstStyle/>
            <a:p>
              <a:endParaRPr/>
            </a:p>
          </p:txBody>
        </p:sp>
        <p:sp>
          <p:nvSpPr>
            <p:cNvPr id="141" name="object 141"/>
            <p:cNvSpPr/>
            <p:nvPr/>
          </p:nvSpPr>
          <p:spPr>
            <a:xfrm>
              <a:off x="6861810" y="2459736"/>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838383"/>
            </a:solidFill>
          </p:spPr>
          <p:txBody>
            <a:bodyPr wrap="square" lIns="0" tIns="0" rIns="0" bIns="0" rtlCol="0"/>
            <a:lstStyle/>
            <a:p>
              <a:endParaRPr/>
            </a:p>
          </p:txBody>
        </p:sp>
        <p:sp>
          <p:nvSpPr>
            <p:cNvPr id="142" name="object 142"/>
            <p:cNvSpPr/>
            <p:nvPr/>
          </p:nvSpPr>
          <p:spPr>
            <a:xfrm>
              <a:off x="6861810" y="2462022"/>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878787"/>
            </a:solidFill>
          </p:spPr>
          <p:txBody>
            <a:bodyPr wrap="square" lIns="0" tIns="0" rIns="0" bIns="0" rtlCol="0"/>
            <a:lstStyle/>
            <a:p>
              <a:endParaRPr/>
            </a:p>
          </p:txBody>
        </p:sp>
        <p:sp>
          <p:nvSpPr>
            <p:cNvPr id="143" name="object 143"/>
            <p:cNvSpPr/>
            <p:nvPr/>
          </p:nvSpPr>
          <p:spPr>
            <a:xfrm>
              <a:off x="6861810" y="2464308"/>
              <a:ext cx="1917700" cy="5080"/>
            </a:xfrm>
            <a:custGeom>
              <a:avLst/>
              <a:gdLst/>
              <a:ahLst/>
              <a:cxnLst/>
              <a:rect l="l" t="t" r="r" b="b"/>
              <a:pathLst>
                <a:path w="1917700" h="5080">
                  <a:moveTo>
                    <a:pt x="1917192" y="4571"/>
                  </a:moveTo>
                  <a:lnTo>
                    <a:pt x="1917192" y="0"/>
                  </a:lnTo>
                  <a:lnTo>
                    <a:pt x="0" y="0"/>
                  </a:lnTo>
                  <a:lnTo>
                    <a:pt x="0" y="4572"/>
                  </a:lnTo>
                  <a:lnTo>
                    <a:pt x="1917192" y="4571"/>
                  </a:lnTo>
                  <a:close/>
                </a:path>
              </a:pathLst>
            </a:custGeom>
            <a:solidFill>
              <a:srgbClr val="8D8D8D"/>
            </a:solidFill>
          </p:spPr>
          <p:txBody>
            <a:bodyPr wrap="square" lIns="0" tIns="0" rIns="0" bIns="0" rtlCol="0"/>
            <a:lstStyle/>
            <a:p>
              <a:endParaRPr/>
            </a:p>
          </p:txBody>
        </p:sp>
        <p:sp>
          <p:nvSpPr>
            <p:cNvPr id="144" name="object 144"/>
            <p:cNvSpPr/>
            <p:nvPr/>
          </p:nvSpPr>
          <p:spPr>
            <a:xfrm>
              <a:off x="6861810" y="2466594"/>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919191"/>
            </a:solidFill>
          </p:spPr>
          <p:txBody>
            <a:bodyPr wrap="square" lIns="0" tIns="0" rIns="0" bIns="0" rtlCol="0"/>
            <a:lstStyle/>
            <a:p>
              <a:endParaRPr/>
            </a:p>
          </p:txBody>
        </p:sp>
        <p:sp>
          <p:nvSpPr>
            <p:cNvPr id="145" name="object 145"/>
            <p:cNvSpPr/>
            <p:nvPr/>
          </p:nvSpPr>
          <p:spPr>
            <a:xfrm>
              <a:off x="6861810" y="2468880"/>
              <a:ext cx="1917700" cy="5080"/>
            </a:xfrm>
            <a:custGeom>
              <a:avLst/>
              <a:gdLst/>
              <a:ahLst/>
              <a:cxnLst/>
              <a:rect l="l" t="t" r="r" b="b"/>
              <a:pathLst>
                <a:path w="1917700" h="5080">
                  <a:moveTo>
                    <a:pt x="1917192" y="4571"/>
                  </a:moveTo>
                  <a:lnTo>
                    <a:pt x="1917192" y="0"/>
                  </a:lnTo>
                  <a:lnTo>
                    <a:pt x="0" y="0"/>
                  </a:lnTo>
                  <a:lnTo>
                    <a:pt x="0" y="4572"/>
                  </a:lnTo>
                  <a:lnTo>
                    <a:pt x="1917192" y="4571"/>
                  </a:lnTo>
                  <a:close/>
                </a:path>
              </a:pathLst>
            </a:custGeom>
            <a:solidFill>
              <a:srgbClr val="969696"/>
            </a:solidFill>
          </p:spPr>
          <p:txBody>
            <a:bodyPr wrap="square" lIns="0" tIns="0" rIns="0" bIns="0" rtlCol="0"/>
            <a:lstStyle/>
            <a:p>
              <a:endParaRPr/>
            </a:p>
          </p:txBody>
        </p:sp>
        <p:sp>
          <p:nvSpPr>
            <p:cNvPr id="146" name="object 146"/>
            <p:cNvSpPr/>
            <p:nvPr/>
          </p:nvSpPr>
          <p:spPr>
            <a:xfrm>
              <a:off x="6861810" y="2471166"/>
              <a:ext cx="1917700" cy="3810"/>
            </a:xfrm>
            <a:custGeom>
              <a:avLst/>
              <a:gdLst/>
              <a:ahLst/>
              <a:cxnLst/>
              <a:rect l="l" t="t" r="r" b="b"/>
              <a:pathLst>
                <a:path w="1917700" h="3810">
                  <a:moveTo>
                    <a:pt x="1917192" y="3810"/>
                  </a:moveTo>
                  <a:lnTo>
                    <a:pt x="1917192" y="0"/>
                  </a:lnTo>
                  <a:lnTo>
                    <a:pt x="0" y="0"/>
                  </a:lnTo>
                  <a:lnTo>
                    <a:pt x="0" y="3810"/>
                  </a:lnTo>
                  <a:lnTo>
                    <a:pt x="1917192" y="3810"/>
                  </a:lnTo>
                  <a:close/>
                </a:path>
              </a:pathLst>
            </a:custGeom>
            <a:solidFill>
              <a:srgbClr val="9C9C9C"/>
            </a:solidFill>
          </p:spPr>
          <p:txBody>
            <a:bodyPr wrap="square" lIns="0" tIns="0" rIns="0" bIns="0" rtlCol="0"/>
            <a:lstStyle/>
            <a:p>
              <a:endParaRPr/>
            </a:p>
          </p:txBody>
        </p:sp>
        <p:sp>
          <p:nvSpPr>
            <p:cNvPr id="147" name="object 147"/>
            <p:cNvSpPr/>
            <p:nvPr/>
          </p:nvSpPr>
          <p:spPr>
            <a:xfrm>
              <a:off x="6861810" y="2473452"/>
              <a:ext cx="1917700" cy="3810"/>
            </a:xfrm>
            <a:custGeom>
              <a:avLst/>
              <a:gdLst/>
              <a:ahLst/>
              <a:cxnLst/>
              <a:rect l="l" t="t" r="r" b="b"/>
              <a:pathLst>
                <a:path w="1917700" h="3810">
                  <a:moveTo>
                    <a:pt x="1917192" y="3810"/>
                  </a:moveTo>
                  <a:lnTo>
                    <a:pt x="1917192" y="0"/>
                  </a:lnTo>
                  <a:lnTo>
                    <a:pt x="0" y="0"/>
                  </a:lnTo>
                  <a:lnTo>
                    <a:pt x="0" y="3810"/>
                  </a:lnTo>
                  <a:lnTo>
                    <a:pt x="1917192" y="3810"/>
                  </a:lnTo>
                  <a:close/>
                </a:path>
              </a:pathLst>
            </a:custGeom>
            <a:solidFill>
              <a:srgbClr val="A1A1A1"/>
            </a:solidFill>
          </p:spPr>
          <p:txBody>
            <a:bodyPr wrap="square" lIns="0" tIns="0" rIns="0" bIns="0" rtlCol="0"/>
            <a:lstStyle/>
            <a:p>
              <a:endParaRPr/>
            </a:p>
          </p:txBody>
        </p:sp>
        <p:sp>
          <p:nvSpPr>
            <p:cNvPr id="148" name="object 148"/>
            <p:cNvSpPr/>
            <p:nvPr/>
          </p:nvSpPr>
          <p:spPr>
            <a:xfrm>
              <a:off x="6861810" y="2474975"/>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A6A6A6"/>
            </a:solidFill>
          </p:spPr>
          <p:txBody>
            <a:bodyPr wrap="square" lIns="0" tIns="0" rIns="0" bIns="0" rtlCol="0"/>
            <a:lstStyle/>
            <a:p>
              <a:endParaRPr/>
            </a:p>
          </p:txBody>
        </p:sp>
        <p:sp>
          <p:nvSpPr>
            <p:cNvPr id="149" name="object 149"/>
            <p:cNvSpPr/>
            <p:nvPr/>
          </p:nvSpPr>
          <p:spPr>
            <a:xfrm>
              <a:off x="6861810" y="2477261"/>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ABABAB"/>
            </a:solidFill>
          </p:spPr>
          <p:txBody>
            <a:bodyPr wrap="square" lIns="0" tIns="0" rIns="0" bIns="0" rtlCol="0"/>
            <a:lstStyle/>
            <a:p>
              <a:endParaRPr/>
            </a:p>
          </p:txBody>
        </p:sp>
        <p:sp>
          <p:nvSpPr>
            <p:cNvPr id="150" name="object 150"/>
            <p:cNvSpPr/>
            <p:nvPr/>
          </p:nvSpPr>
          <p:spPr>
            <a:xfrm>
              <a:off x="6861810" y="2479547"/>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B0B0B0"/>
            </a:solidFill>
          </p:spPr>
          <p:txBody>
            <a:bodyPr wrap="square" lIns="0" tIns="0" rIns="0" bIns="0" rtlCol="0"/>
            <a:lstStyle/>
            <a:p>
              <a:endParaRPr/>
            </a:p>
          </p:txBody>
        </p:sp>
        <p:sp>
          <p:nvSpPr>
            <p:cNvPr id="151" name="object 151"/>
            <p:cNvSpPr/>
            <p:nvPr/>
          </p:nvSpPr>
          <p:spPr>
            <a:xfrm>
              <a:off x="6861810" y="2481833"/>
              <a:ext cx="1917700" cy="5080"/>
            </a:xfrm>
            <a:custGeom>
              <a:avLst/>
              <a:gdLst/>
              <a:ahLst/>
              <a:cxnLst/>
              <a:rect l="l" t="t" r="r" b="b"/>
              <a:pathLst>
                <a:path w="1917700" h="5080">
                  <a:moveTo>
                    <a:pt x="1917192" y="4571"/>
                  </a:moveTo>
                  <a:lnTo>
                    <a:pt x="1917192" y="0"/>
                  </a:lnTo>
                  <a:lnTo>
                    <a:pt x="0" y="0"/>
                  </a:lnTo>
                  <a:lnTo>
                    <a:pt x="0" y="4572"/>
                  </a:lnTo>
                  <a:lnTo>
                    <a:pt x="1917192" y="4571"/>
                  </a:lnTo>
                  <a:close/>
                </a:path>
              </a:pathLst>
            </a:custGeom>
            <a:solidFill>
              <a:srgbClr val="B5B5B5"/>
            </a:solidFill>
          </p:spPr>
          <p:txBody>
            <a:bodyPr wrap="square" lIns="0" tIns="0" rIns="0" bIns="0" rtlCol="0"/>
            <a:lstStyle/>
            <a:p>
              <a:endParaRPr/>
            </a:p>
          </p:txBody>
        </p:sp>
        <p:sp>
          <p:nvSpPr>
            <p:cNvPr id="152" name="object 152"/>
            <p:cNvSpPr/>
            <p:nvPr/>
          </p:nvSpPr>
          <p:spPr>
            <a:xfrm>
              <a:off x="6861810" y="2484119"/>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BABABA"/>
            </a:solidFill>
          </p:spPr>
          <p:txBody>
            <a:bodyPr wrap="square" lIns="0" tIns="0" rIns="0" bIns="0" rtlCol="0"/>
            <a:lstStyle/>
            <a:p>
              <a:endParaRPr/>
            </a:p>
          </p:txBody>
        </p:sp>
        <p:sp>
          <p:nvSpPr>
            <p:cNvPr id="153" name="object 153"/>
            <p:cNvSpPr/>
            <p:nvPr/>
          </p:nvSpPr>
          <p:spPr>
            <a:xfrm>
              <a:off x="6861810" y="2486405"/>
              <a:ext cx="1917700" cy="3810"/>
            </a:xfrm>
            <a:custGeom>
              <a:avLst/>
              <a:gdLst/>
              <a:ahLst/>
              <a:cxnLst/>
              <a:rect l="l" t="t" r="r" b="b"/>
              <a:pathLst>
                <a:path w="1917700" h="3810">
                  <a:moveTo>
                    <a:pt x="1917192" y="3809"/>
                  </a:moveTo>
                  <a:lnTo>
                    <a:pt x="1917192" y="0"/>
                  </a:lnTo>
                  <a:lnTo>
                    <a:pt x="0" y="0"/>
                  </a:lnTo>
                  <a:lnTo>
                    <a:pt x="0" y="3810"/>
                  </a:lnTo>
                  <a:lnTo>
                    <a:pt x="1917192" y="3809"/>
                  </a:lnTo>
                  <a:close/>
                </a:path>
              </a:pathLst>
            </a:custGeom>
            <a:solidFill>
              <a:srgbClr val="BFBFBF"/>
            </a:solidFill>
          </p:spPr>
          <p:txBody>
            <a:bodyPr wrap="square" lIns="0" tIns="0" rIns="0" bIns="0" rtlCol="0"/>
            <a:lstStyle/>
            <a:p>
              <a:endParaRPr/>
            </a:p>
          </p:txBody>
        </p:sp>
        <p:sp>
          <p:nvSpPr>
            <p:cNvPr id="154" name="object 154"/>
            <p:cNvSpPr/>
            <p:nvPr/>
          </p:nvSpPr>
          <p:spPr>
            <a:xfrm>
              <a:off x="6861810" y="2488691"/>
              <a:ext cx="1917700" cy="3810"/>
            </a:xfrm>
            <a:custGeom>
              <a:avLst/>
              <a:gdLst/>
              <a:ahLst/>
              <a:cxnLst/>
              <a:rect l="l" t="t" r="r" b="b"/>
              <a:pathLst>
                <a:path w="1917700" h="3810">
                  <a:moveTo>
                    <a:pt x="1917192" y="3810"/>
                  </a:moveTo>
                  <a:lnTo>
                    <a:pt x="1917192" y="0"/>
                  </a:lnTo>
                  <a:lnTo>
                    <a:pt x="0" y="0"/>
                  </a:lnTo>
                  <a:lnTo>
                    <a:pt x="0" y="3810"/>
                  </a:lnTo>
                  <a:lnTo>
                    <a:pt x="1917192" y="3810"/>
                  </a:lnTo>
                  <a:close/>
                </a:path>
              </a:pathLst>
            </a:custGeom>
            <a:solidFill>
              <a:srgbClr val="C4C4C4"/>
            </a:solidFill>
          </p:spPr>
          <p:txBody>
            <a:bodyPr wrap="square" lIns="0" tIns="0" rIns="0" bIns="0" rtlCol="0"/>
            <a:lstStyle/>
            <a:p>
              <a:endParaRPr/>
            </a:p>
          </p:txBody>
        </p:sp>
        <p:sp>
          <p:nvSpPr>
            <p:cNvPr id="155" name="object 155"/>
            <p:cNvSpPr/>
            <p:nvPr/>
          </p:nvSpPr>
          <p:spPr>
            <a:xfrm>
              <a:off x="6861810" y="2490216"/>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C9C9C9"/>
            </a:solidFill>
          </p:spPr>
          <p:txBody>
            <a:bodyPr wrap="square" lIns="0" tIns="0" rIns="0" bIns="0" rtlCol="0"/>
            <a:lstStyle/>
            <a:p>
              <a:endParaRPr/>
            </a:p>
          </p:txBody>
        </p:sp>
        <p:sp>
          <p:nvSpPr>
            <p:cNvPr id="156" name="object 156"/>
            <p:cNvSpPr/>
            <p:nvPr/>
          </p:nvSpPr>
          <p:spPr>
            <a:xfrm>
              <a:off x="6861810" y="2492502"/>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CFCFCF"/>
            </a:solidFill>
          </p:spPr>
          <p:txBody>
            <a:bodyPr wrap="square" lIns="0" tIns="0" rIns="0" bIns="0" rtlCol="0"/>
            <a:lstStyle/>
            <a:p>
              <a:endParaRPr/>
            </a:p>
          </p:txBody>
        </p:sp>
        <p:sp>
          <p:nvSpPr>
            <p:cNvPr id="157" name="object 157"/>
            <p:cNvSpPr/>
            <p:nvPr/>
          </p:nvSpPr>
          <p:spPr>
            <a:xfrm>
              <a:off x="6861810" y="2494788"/>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D4D4D4"/>
            </a:solidFill>
          </p:spPr>
          <p:txBody>
            <a:bodyPr wrap="square" lIns="0" tIns="0" rIns="0" bIns="0" rtlCol="0"/>
            <a:lstStyle/>
            <a:p>
              <a:endParaRPr/>
            </a:p>
          </p:txBody>
        </p:sp>
        <p:sp>
          <p:nvSpPr>
            <p:cNvPr id="158" name="object 158"/>
            <p:cNvSpPr/>
            <p:nvPr/>
          </p:nvSpPr>
          <p:spPr>
            <a:xfrm>
              <a:off x="6861810" y="2497074"/>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D9D9D9"/>
            </a:solidFill>
          </p:spPr>
          <p:txBody>
            <a:bodyPr wrap="square" lIns="0" tIns="0" rIns="0" bIns="0" rtlCol="0"/>
            <a:lstStyle/>
            <a:p>
              <a:endParaRPr/>
            </a:p>
          </p:txBody>
        </p:sp>
        <p:sp>
          <p:nvSpPr>
            <p:cNvPr id="159" name="object 159"/>
            <p:cNvSpPr/>
            <p:nvPr/>
          </p:nvSpPr>
          <p:spPr>
            <a:xfrm>
              <a:off x="6861810" y="2499360"/>
              <a:ext cx="1917700" cy="3810"/>
            </a:xfrm>
            <a:custGeom>
              <a:avLst/>
              <a:gdLst/>
              <a:ahLst/>
              <a:cxnLst/>
              <a:rect l="l" t="t" r="r" b="b"/>
              <a:pathLst>
                <a:path w="1917700" h="3810">
                  <a:moveTo>
                    <a:pt x="1917192" y="3810"/>
                  </a:moveTo>
                  <a:lnTo>
                    <a:pt x="1917192" y="0"/>
                  </a:lnTo>
                  <a:lnTo>
                    <a:pt x="0" y="0"/>
                  </a:lnTo>
                  <a:lnTo>
                    <a:pt x="0" y="3810"/>
                  </a:lnTo>
                  <a:lnTo>
                    <a:pt x="1917192" y="3810"/>
                  </a:lnTo>
                  <a:close/>
                </a:path>
              </a:pathLst>
            </a:custGeom>
            <a:solidFill>
              <a:srgbClr val="DEDEDE"/>
            </a:solidFill>
          </p:spPr>
          <p:txBody>
            <a:bodyPr wrap="square" lIns="0" tIns="0" rIns="0" bIns="0" rtlCol="0"/>
            <a:lstStyle/>
            <a:p>
              <a:endParaRPr/>
            </a:p>
          </p:txBody>
        </p:sp>
        <p:sp>
          <p:nvSpPr>
            <p:cNvPr id="160" name="object 160"/>
            <p:cNvSpPr/>
            <p:nvPr/>
          </p:nvSpPr>
          <p:spPr>
            <a:xfrm>
              <a:off x="6861810" y="2501646"/>
              <a:ext cx="1917700" cy="3810"/>
            </a:xfrm>
            <a:custGeom>
              <a:avLst/>
              <a:gdLst/>
              <a:ahLst/>
              <a:cxnLst/>
              <a:rect l="l" t="t" r="r" b="b"/>
              <a:pathLst>
                <a:path w="1917700" h="3810">
                  <a:moveTo>
                    <a:pt x="1917192" y="3810"/>
                  </a:moveTo>
                  <a:lnTo>
                    <a:pt x="1917192" y="0"/>
                  </a:lnTo>
                  <a:lnTo>
                    <a:pt x="0" y="0"/>
                  </a:lnTo>
                  <a:lnTo>
                    <a:pt x="0" y="3810"/>
                  </a:lnTo>
                  <a:lnTo>
                    <a:pt x="1917192" y="3810"/>
                  </a:lnTo>
                  <a:close/>
                </a:path>
              </a:pathLst>
            </a:custGeom>
            <a:solidFill>
              <a:srgbClr val="E3E3E3"/>
            </a:solidFill>
          </p:spPr>
          <p:txBody>
            <a:bodyPr wrap="square" lIns="0" tIns="0" rIns="0" bIns="0" rtlCol="0"/>
            <a:lstStyle/>
            <a:p>
              <a:endParaRPr/>
            </a:p>
          </p:txBody>
        </p:sp>
        <p:sp>
          <p:nvSpPr>
            <p:cNvPr id="161" name="object 161"/>
            <p:cNvSpPr/>
            <p:nvPr/>
          </p:nvSpPr>
          <p:spPr>
            <a:xfrm>
              <a:off x="6861810" y="2503169"/>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E8E8E8"/>
            </a:solidFill>
          </p:spPr>
          <p:txBody>
            <a:bodyPr wrap="square" lIns="0" tIns="0" rIns="0" bIns="0" rtlCol="0"/>
            <a:lstStyle/>
            <a:p>
              <a:endParaRPr/>
            </a:p>
          </p:txBody>
        </p:sp>
        <p:sp>
          <p:nvSpPr>
            <p:cNvPr id="162" name="object 162"/>
            <p:cNvSpPr/>
            <p:nvPr/>
          </p:nvSpPr>
          <p:spPr>
            <a:xfrm>
              <a:off x="6861810" y="2505455"/>
              <a:ext cx="1917700" cy="5080"/>
            </a:xfrm>
            <a:custGeom>
              <a:avLst/>
              <a:gdLst/>
              <a:ahLst/>
              <a:cxnLst/>
              <a:rect l="l" t="t" r="r" b="b"/>
              <a:pathLst>
                <a:path w="1917700" h="5080">
                  <a:moveTo>
                    <a:pt x="1917192" y="4571"/>
                  </a:moveTo>
                  <a:lnTo>
                    <a:pt x="1917192" y="0"/>
                  </a:lnTo>
                  <a:lnTo>
                    <a:pt x="0" y="0"/>
                  </a:lnTo>
                  <a:lnTo>
                    <a:pt x="0" y="4572"/>
                  </a:lnTo>
                  <a:lnTo>
                    <a:pt x="1917192" y="4571"/>
                  </a:lnTo>
                  <a:close/>
                </a:path>
              </a:pathLst>
            </a:custGeom>
            <a:solidFill>
              <a:srgbClr val="EDEDED"/>
            </a:solidFill>
          </p:spPr>
          <p:txBody>
            <a:bodyPr wrap="square" lIns="0" tIns="0" rIns="0" bIns="0" rtlCol="0"/>
            <a:lstStyle/>
            <a:p>
              <a:endParaRPr/>
            </a:p>
          </p:txBody>
        </p:sp>
        <p:sp>
          <p:nvSpPr>
            <p:cNvPr id="163" name="object 163"/>
            <p:cNvSpPr/>
            <p:nvPr/>
          </p:nvSpPr>
          <p:spPr>
            <a:xfrm>
              <a:off x="6861810" y="2507741"/>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F2F2F2"/>
            </a:solidFill>
          </p:spPr>
          <p:txBody>
            <a:bodyPr wrap="square" lIns="0" tIns="0" rIns="0" bIns="0" rtlCol="0"/>
            <a:lstStyle/>
            <a:p>
              <a:endParaRPr/>
            </a:p>
          </p:txBody>
        </p:sp>
        <p:sp>
          <p:nvSpPr>
            <p:cNvPr id="164" name="object 164"/>
            <p:cNvSpPr/>
            <p:nvPr/>
          </p:nvSpPr>
          <p:spPr>
            <a:xfrm>
              <a:off x="6861810" y="2510027"/>
              <a:ext cx="1917700" cy="5080"/>
            </a:xfrm>
            <a:custGeom>
              <a:avLst/>
              <a:gdLst/>
              <a:ahLst/>
              <a:cxnLst/>
              <a:rect l="l" t="t" r="r" b="b"/>
              <a:pathLst>
                <a:path w="1917700" h="5080">
                  <a:moveTo>
                    <a:pt x="1917192" y="4572"/>
                  </a:moveTo>
                  <a:lnTo>
                    <a:pt x="1917192" y="0"/>
                  </a:lnTo>
                  <a:lnTo>
                    <a:pt x="0" y="0"/>
                  </a:lnTo>
                  <a:lnTo>
                    <a:pt x="0" y="4572"/>
                  </a:lnTo>
                  <a:lnTo>
                    <a:pt x="1917192" y="4572"/>
                  </a:lnTo>
                  <a:close/>
                </a:path>
              </a:pathLst>
            </a:custGeom>
            <a:solidFill>
              <a:srgbClr val="F7F7F7"/>
            </a:solidFill>
          </p:spPr>
          <p:txBody>
            <a:bodyPr wrap="square" lIns="0" tIns="0" rIns="0" bIns="0" rtlCol="0"/>
            <a:lstStyle/>
            <a:p>
              <a:endParaRPr/>
            </a:p>
          </p:txBody>
        </p:sp>
        <p:sp>
          <p:nvSpPr>
            <p:cNvPr id="165" name="object 165"/>
            <p:cNvSpPr/>
            <p:nvPr/>
          </p:nvSpPr>
          <p:spPr>
            <a:xfrm>
              <a:off x="6861810" y="2512313"/>
              <a:ext cx="1917700" cy="2540"/>
            </a:xfrm>
            <a:custGeom>
              <a:avLst/>
              <a:gdLst/>
              <a:ahLst/>
              <a:cxnLst/>
              <a:rect l="l" t="t" r="r" b="b"/>
              <a:pathLst>
                <a:path w="1917700" h="2539">
                  <a:moveTo>
                    <a:pt x="1917192" y="0"/>
                  </a:moveTo>
                  <a:lnTo>
                    <a:pt x="0" y="0"/>
                  </a:lnTo>
                  <a:lnTo>
                    <a:pt x="0" y="2286"/>
                  </a:lnTo>
                  <a:lnTo>
                    <a:pt x="1917192" y="2286"/>
                  </a:lnTo>
                  <a:lnTo>
                    <a:pt x="1917192" y="0"/>
                  </a:lnTo>
                  <a:close/>
                </a:path>
              </a:pathLst>
            </a:custGeom>
            <a:solidFill>
              <a:srgbClr val="FFFFFF"/>
            </a:solidFill>
          </p:spPr>
          <p:txBody>
            <a:bodyPr wrap="square" lIns="0" tIns="0" rIns="0" bIns="0" rtlCol="0"/>
            <a:lstStyle/>
            <a:p>
              <a:endParaRPr/>
            </a:p>
          </p:txBody>
        </p:sp>
        <p:sp>
          <p:nvSpPr>
            <p:cNvPr id="166" name="object 166"/>
            <p:cNvSpPr/>
            <p:nvPr/>
          </p:nvSpPr>
          <p:spPr>
            <a:xfrm>
              <a:off x="6435852" y="2820161"/>
              <a:ext cx="426084" cy="13335"/>
            </a:xfrm>
            <a:custGeom>
              <a:avLst/>
              <a:gdLst/>
              <a:ahLst/>
              <a:cxnLst/>
              <a:rect l="l" t="t" r="r" b="b"/>
              <a:pathLst>
                <a:path w="426084" h="13335">
                  <a:moveTo>
                    <a:pt x="425958" y="0"/>
                  </a:moveTo>
                  <a:lnTo>
                    <a:pt x="0" y="0"/>
                  </a:lnTo>
                  <a:lnTo>
                    <a:pt x="0" y="6096"/>
                  </a:lnTo>
                  <a:lnTo>
                    <a:pt x="0" y="12954"/>
                  </a:lnTo>
                  <a:lnTo>
                    <a:pt x="425958" y="12954"/>
                  </a:lnTo>
                  <a:lnTo>
                    <a:pt x="425958" y="6096"/>
                  </a:lnTo>
                  <a:lnTo>
                    <a:pt x="425958" y="0"/>
                  </a:lnTo>
                  <a:close/>
                </a:path>
              </a:pathLst>
            </a:custGeom>
            <a:solidFill>
              <a:srgbClr val="000000"/>
            </a:solidFill>
          </p:spPr>
          <p:txBody>
            <a:bodyPr wrap="square" lIns="0" tIns="0" rIns="0" bIns="0" rtlCol="0"/>
            <a:lstStyle/>
            <a:p>
              <a:endParaRPr/>
            </a:p>
          </p:txBody>
        </p:sp>
        <p:sp>
          <p:nvSpPr>
            <p:cNvPr id="167" name="object 167"/>
            <p:cNvSpPr/>
            <p:nvPr/>
          </p:nvSpPr>
          <p:spPr>
            <a:xfrm>
              <a:off x="6435851" y="2814066"/>
              <a:ext cx="426084" cy="12700"/>
            </a:xfrm>
            <a:custGeom>
              <a:avLst/>
              <a:gdLst/>
              <a:ahLst/>
              <a:cxnLst/>
              <a:rect l="l" t="t" r="r" b="b"/>
              <a:pathLst>
                <a:path w="426084" h="12700">
                  <a:moveTo>
                    <a:pt x="425957" y="12191"/>
                  </a:moveTo>
                  <a:lnTo>
                    <a:pt x="425957" y="0"/>
                  </a:lnTo>
                  <a:lnTo>
                    <a:pt x="0" y="0"/>
                  </a:lnTo>
                  <a:lnTo>
                    <a:pt x="0" y="12191"/>
                  </a:lnTo>
                  <a:lnTo>
                    <a:pt x="425957" y="12191"/>
                  </a:lnTo>
                  <a:close/>
                </a:path>
              </a:pathLst>
            </a:custGeom>
            <a:solidFill>
              <a:srgbClr val="050505"/>
            </a:solidFill>
          </p:spPr>
          <p:txBody>
            <a:bodyPr wrap="square" lIns="0" tIns="0" rIns="0" bIns="0" rtlCol="0"/>
            <a:lstStyle/>
            <a:p>
              <a:endParaRPr/>
            </a:p>
          </p:txBody>
        </p:sp>
        <p:sp>
          <p:nvSpPr>
            <p:cNvPr id="168" name="object 168"/>
            <p:cNvSpPr/>
            <p:nvPr/>
          </p:nvSpPr>
          <p:spPr>
            <a:xfrm>
              <a:off x="6435851" y="2807969"/>
              <a:ext cx="426084" cy="12700"/>
            </a:xfrm>
            <a:custGeom>
              <a:avLst/>
              <a:gdLst/>
              <a:ahLst/>
              <a:cxnLst/>
              <a:rect l="l" t="t" r="r" b="b"/>
              <a:pathLst>
                <a:path w="426084" h="12700">
                  <a:moveTo>
                    <a:pt x="425957" y="12191"/>
                  </a:moveTo>
                  <a:lnTo>
                    <a:pt x="425957" y="0"/>
                  </a:lnTo>
                  <a:lnTo>
                    <a:pt x="0" y="0"/>
                  </a:lnTo>
                  <a:lnTo>
                    <a:pt x="0" y="12191"/>
                  </a:lnTo>
                  <a:lnTo>
                    <a:pt x="425957" y="12191"/>
                  </a:lnTo>
                  <a:close/>
                </a:path>
              </a:pathLst>
            </a:custGeom>
            <a:solidFill>
              <a:srgbClr val="0A0A0A"/>
            </a:solidFill>
          </p:spPr>
          <p:txBody>
            <a:bodyPr wrap="square" lIns="0" tIns="0" rIns="0" bIns="0" rtlCol="0"/>
            <a:lstStyle/>
            <a:p>
              <a:endParaRPr/>
            </a:p>
          </p:txBody>
        </p:sp>
        <p:sp>
          <p:nvSpPr>
            <p:cNvPr id="169" name="object 169"/>
            <p:cNvSpPr/>
            <p:nvPr/>
          </p:nvSpPr>
          <p:spPr>
            <a:xfrm>
              <a:off x="6435851" y="2801111"/>
              <a:ext cx="426084" cy="13335"/>
            </a:xfrm>
            <a:custGeom>
              <a:avLst/>
              <a:gdLst/>
              <a:ahLst/>
              <a:cxnLst/>
              <a:rect l="l" t="t" r="r" b="b"/>
              <a:pathLst>
                <a:path w="426084" h="13335">
                  <a:moveTo>
                    <a:pt x="425957" y="12953"/>
                  </a:moveTo>
                  <a:lnTo>
                    <a:pt x="425957" y="0"/>
                  </a:lnTo>
                  <a:lnTo>
                    <a:pt x="0" y="0"/>
                  </a:lnTo>
                  <a:lnTo>
                    <a:pt x="0" y="12953"/>
                  </a:lnTo>
                  <a:lnTo>
                    <a:pt x="425957" y="12953"/>
                  </a:lnTo>
                  <a:close/>
                </a:path>
              </a:pathLst>
            </a:custGeom>
            <a:solidFill>
              <a:srgbClr val="0F0F0F"/>
            </a:solidFill>
          </p:spPr>
          <p:txBody>
            <a:bodyPr wrap="square" lIns="0" tIns="0" rIns="0" bIns="0" rtlCol="0"/>
            <a:lstStyle/>
            <a:p>
              <a:endParaRPr/>
            </a:p>
          </p:txBody>
        </p:sp>
        <p:sp>
          <p:nvSpPr>
            <p:cNvPr id="170" name="object 170"/>
            <p:cNvSpPr/>
            <p:nvPr/>
          </p:nvSpPr>
          <p:spPr>
            <a:xfrm>
              <a:off x="6435851" y="2794253"/>
              <a:ext cx="426084" cy="13970"/>
            </a:xfrm>
            <a:custGeom>
              <a:avLst/>
              <a:gdLst/>
              <a:ahLst/>
              <a:cxnLst/>
              <a:rect l="l" t="t" r="r" b="b"/>
              <a:pathLst>
                <a:path w="426084" h="13969">
                  <a:moveTo>
                    <a:pt x="425957" y="13715"/>
                  </a:moveTo>
                  <a:lnTo>
                    <a:pt x="425957" y="0"/>
                  </a:lnTo>
                  <a:lnTo>
                    <a:pt x="0" y="0"/>
                  </a:lnTo>
                  <a:lnTo>
                    <a:pt x="0" y="13715"/>
                  </a:lnTo>
                  <a:lnTo>
                    <a:pt x="425957" y="13715"/>
                  </a:lnTo>
                  <a:close/>
                </a:path>
              </a:pathLst>
            </a:custGeom>
            <a:solidFill>
              <a:srgbClr val="141414"/>
            </a:solidFill>
          </p:spPr>
          <p:txBody>
            <a:bodyPr wrap="square" lIns="0" tIns="0" rIns="0" bIns="0" rtlCol="0"/>
            <a:lstStyle/>
            <a:p>
              <a:endParaRPr/>
            </a:p>
          </p:txBody>
        </p:sp>
        <p:sp>
          <p:nvSpPr>
            <p:cNvPr id="171" name="object 171"/>
            <p:cNvSpPr/>
            <p:nvPr/>
          </p:nvSpPr>
          <p:spPr>
            <a:xfrm>
              <a:off x="6435851" y="2788919"/>
              <a:ext cx="426084" cy="12700"/>
            </a:xfrm>
            <a:custGeom>
              <a:avLst/>
              <a:gdLst/>
              <a:ahLst/>
              <a:cxnLst/>
              <a:rect l="l" t="t" r="r" b="b"/>
              <a:pathLst>
                <a:path w="426084" h="12700">
                  <a:moveTo>
                    <a:pt x="425957" y="12191"/>
                  </a:moveTo>
                  <a:lnTo>
                    <a:pt x="425957" y="0"/>
                  </a:lnTo>
                  <a:lnTo>
                    <a:pt x="0" y="0"/>
                  </a:lnTo>
                  <a:lnTo>
                    <a:pt x="0" y="12191"/>
                  </a:lnTo>
                  <a:lnTo>
                    <a:pt x="425957" y="12191"/>
                  </a:lnTo>
                  <a:close/>
                </a:path>
              </a:pathLst>
            </a:custGeom>
            <a:solidFill>
              <a:srgbClr val="191919"/>
            </a:solidFill>
          </p:spPr>
          <p:txBody>
            <a:bodyPr wrap="square" lIns="0" tIns="0" rIns="0" bIns="0" rtlCol="0"/>
            <a:lstStyle/>
            <a:p>
              <a:endParaRPr/>
            </a:p>
          </p:txBody>
        </p:sp>
        <p:sp>
          <p:nvSpPr>
            <p:cNvPr id="172" name="object 172"/>
            <p:cNvSpPr/>
            <p:nvPr/>
          </p:nvSpPr>
          <p:spPr>
            <a:xfrm>
              <a:off x="6435851" y="2782061"/>
              <a:ext cx="426084" cy="12700"/>
            </a:xfrm>
            <a:custGeom>
              <a:avLst/>
              <a:gdLst/>
              <a:ahLst/>
              <a:cxnLst/>
              <a:rect l="l" t="t" r="r" b="b"/>
              <a:pathLst>
                <a:path w="426084" h="12700">
                  <a:moveTo>
                    <a:pt x="425957" y="12191"/>
                  </a:moveTo>
                  <a:lnTo>
                    <a:pt x="425957" y="0"/>
                  </a:lnTo>
                  <a:lnTo>
                    <a:pt x="0" y="0"/>
                  </a:lnTo>
                  <a:lnTo>
                    <a:pt x="0" y="12191"/>
                  </a:lnTo>
                  <a:lnTo>
                    <a:pt x="425957" y="12191"/>
                  </a:lnTo>
                  <a:close/>
                </a:path>
              </a:pathLst>
            </a:custGeom>
            <a:solidFill>
              <a:srgbClr val="1F1F1F"/>
            </a:solidFill>
          </p:spPr>
          <p:txBody>
            <a:bodyPr wrap="square" lIns="0" tIns="0" rIns="0" bIns="0" rtlCol="0"/>
            <a:lstStyle/>
            <a:p>
              <a:endParaRPr/>
            </a:p>
          </p:txBody>
        </p:sp>
        <p:sp>
          <p:nvSpPr>
            <p:cNvPr id="173" name="object 173"/>
            <p:cNvSpPr/>
            <p:nvPr/>
          </p:nvSpPr>
          <p:spPr>
            <a:xfrm>
              <a:off x="6435851" y="2775203"/>
              <a:ext cx="426084" cy="13970"/>
            </a:xfrm>
            <a:custGeom>
              <a:avLst/>
              <a:gdLst/>
              <a:ahLst/>
              <a:cxnLst/>
              <a:rect l="l" t="t" r="r" b="b"/>
              <a:pathLst>
                <a:path w="426084" h="13969">
                  <a:moveTo>
                    <a:pt x="425957" y="13716"/>
                  </a:moveTo>
                  <a:lnTo>
                    <a:pt x="425957" y="0"/>
                  </a:lnTo>
                  <a:lnTo>
                    <a:pt x="0" y="0"/>
                  </a:lnTo>
                  <a:lnTo>
                    <a:pt x="0" y="13716"/>
                  </a:lnTo>
                  <a:lnTo>
                    <a:pt x="425957" y="13716"/>
                  </a:lnTo>
                  <a:close/>
                </a:path>
              </a:pathLst>
            </a:custGeom>
            <a:solidFill>
              <a:srgbClr val="242424"/>
            </a:solidFill>
          </p:spPr>
          <p:txBody>
            <a:bodyPr wrap="square" lIns="0" tIns="0" rIns="0" bIns="0" rtlCol="0"/>
            <a:lstStyle/>
            <a:p>
              <a:endParaRPr/>
            </a:p>
          </p:txBody>
        </p:sp>
        <p:sp>
          <p:nvSpPr>
            <p:cNvPr id="174" name="object 174"/>
            <p:cNvSpPr/>
            <p:nvPr/>
          </p:nvSpPr>
          <p:spPr>
            <a:xfrm>
              <a:off x="6435851" y="2769108"/>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292929"/>
            </a:solidFill>
          </p:spPr>
          <p:txBody>
            <a:bodyPr wrap="square" lIns="0" tIns="0" rIns="0" bIns="0" rtlCol="0"/>
            <a:lstStyle/>
            <a:p>
              <a:endParaRPr/>
            </a:p>
          </p:txBody>
        </p:sp>
        <p:sp>
          <p:nvSpPr>
            <p:cNvPr id="175" name="object 175"/>
            <p:cNvSpPr/>
            <p:nvPr/>
          </p:nvSpPr>
          <p:spPr>
            <a:xfrm>
              <a:off x="6435851" y="2763011"/>
              <a:ext cx="426084" cy="12700"/>
            </a:xfrm>
            <a:custGeom>
              <a:avLst/>
              <a:gdLst/>
              <a:ahLst/>
              <a:cxnLst/>
              <a:rect l="l" t="t" r="r" b="b"/>
              <a:pathLst>
                <a:path w="426084" h="12700">
                  <a:moveTo>
                    <a:pt x="425957" y="12192"/>
                  </a:moveTo>
                  <a:lnTo>
                    <a:pt x="425957" y="0"/>
                  </a:lnTo>
                  <a:lnTo>
                    <a:pt x="0" y="0"/>
                  </a:lnTo>
                  <a:lnTo>
                    <a:pt x="0" y="12192"/>
                  </a:lnTo>
                  <a:lnTo>
                    <a:pt x="425957" y="12192"/>
                  </a:lnTo>
                  <a:close/>
                </a:path>
              </a:pathLst>
            </a:custGeom>
            <a:solidFill>
              <a:srgbClr val="2E2E2E"/>
            </a:solidFill>
          </p:spPr>
          <p:txBody>
            <a:bodyPr wrap="square" lIns="0" tIns="0" rIns="0" bIns="0" rtlCol="0"/>
            <a:lstStyle/>
            <a:p>
              <a:endParaRPr/>
            </a:p>
          </p:txBody>
        </p:sp>
        <p:sp>
          <p:nvSpPr>
            <p:cNvPr id="176" name="object 176"/>
            <p:cNvSpPr/>
            <p:nvPr/>
          </p:nvSpPr>
          <p:spPr>
            <a:xfrm>
              <a:off x="6435851" y="2756916"/>
              <a:ext cx="426084" cy="12700"/>
            </a:xfrm>
            <a:custGeom>
              <a:avLst/>
              <a:gdLst/>
              <a:ahLst/>
              <a:cxnLst/>
              <a:rect l="l" t="t" r="r" b="b"/>
              <a:pathLst>
                <a:path w="426084" h="12700">
                  <a:moveTo>
                    <a:pt x="425957" y="12192"/>
                  </a:moveTo>
                  <a:lnTo>
                    <a:pt x="425957" y="0"/>
                  </a:lnTo>
                  <a:lnTo>
                    <a:pt x="0" y="0"/>
                  </a:lnTo>
                  <a:lnTo>
                    <a:pt x="0" y="12192"/>
                  </a:lnTo>
                  <a:lnTo>
                    <a:pt x="425957" y="12192"/>
                  </a:lnTo>
                  <a:close/>
                </a:path>
              </a:pathLst>
            </a:custGeom>
            <a:solidFill>
              <a:srgbClr val="333333"/>
            </a:solidFill>
          </p:spPr>
          <p:txBody>
            <a:bodyPr wrap="square" lIns="0" tIns="0" rIns="0" bIns="0" rtlCol="0"/>
            <a:lstStyle/>
            <a:p>
              <a:endParaRPr/>
            </a:p>
          </p:txBody>
        </p:sp>
        <p:sp>
          <p:nvSpPr>
            <p:cNvPr id="177" name="object 177"/>
            <p:cNvSpPr/>
            <p:nvPr/>
          </p:nvSpPr>
          <p:spPr>
            <a:xfrm>
              <a:off x="6435851" y="2750058"/>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383838"/>
            </a:solidFill>
          </p:spPr>
          <p:txBody>
            <a:bodyPr wrap="square" lIns="0" tIns="0" rIns="0" bIns="0" rtlCol="0"/>
            <a:lstStyle/>
            <a:p>
              <a:endParaRPr/>
            </a:p>
          </p:txBody>
        </p:sp>
        <p:sp>
          <p:nvSpPr>
            <p:cNvPr id="178" name="object 178"/>
            <p:cNvSpPr/>
            <p:nvPr/>
          </p:nvSpPr>
          <p:spPr>
            <a:xfrm>
              <a:off x="6435851" y="2743200"/>
              <a:ext cx="426084" cy="13970"/>
            </a:xfrm>
            <a:custGeom>
              <a:avLst/>
              <a:gdLst/>
              <a:ahLst/>
              <a:cxnLst/>
              <a:rect l="l" t="t" r="r" b="b"/>
              <a:pathLst>
                <a:path w="426084" h="13969">
                  <a:moveTo>
                    <a:pt x="425957" y="13715"/>
                  </a:moveTo>
                  <a:lnTo>
                    <a:pt x="425957" y="0"/>
                  </a:lnTo>
                  <a:lnTo>
                    <a:pt x="0" y="0"/>
                  </a:lnTo>
                  <a:lnTo>
                    <a:pt x="0" y="13715"/>
                  </a:lnTo>
                  <a:lnTo>
                    <a:pt x="425957" y="13715"/>
                  </a:lnTo>
                  <a:close/>
                </a:path>
              </a:pathLst>
            </a:custGeom>
            <a:solidFill>
              <a:srgbClr val="3D3D3D"/>
            </a:solidFill>
          </p:spPr>
          <p:txBody>
            <a:bodyPr wrap="square" lIns="0" tIns="0" rIns="0" bIns="0" rtlCol="0"/>
            <a:lstStyle/>
            <a:p>
              <a:endParaRPr/>
            </a:p>
          </p:txBody>
        </p:sp>
        <p:sp>
          <p:nvSpPr>
            <p:cNvPr id="179" name="object 179"/>
            <p:cNvSpPr/>
            <p:nvPr/>
          </p:nvSpPr>
          <p:spPr>
            <a:xfrm>
              <a:off x="6435851" y="2737866"/>
              <a:ext cx="426084" cy="12700"/>
            </a:xfrm>
            <a:custGeom>
              <a:avLst/>
              <a:gdLst/>
              <a:ahLst/>
              <a:cxnLst/>
              <a:rect l="l" t="t" r="r" b="b"/>
              <a:pathLst>
                <a:path w="426084" h="12700">
                  <a:moveTo>
                    <a:pt x="425957" y="12192"/>
                  </a:moveTo>
                  <a:lnTo>
                    <a:pt x="425957" y="0"/>
                  </a:lnTo>
                  <a:lnTo>
                    <a:pt x="0" y="0"/>
                  </a:lnTo>
                  <a:lnTo>
                    <a:pt x="0" y="12192"/>
                  </a:lnTo>
                  <a:lnTo>
                    <a:pt x="425957" y="12192"/>
                  </a:lnTo>
                  <a:close/>
                </a:path>
              </a:pathLst>
            </a:custGeom>
            <a:solidFill>
              <a:srgbClr val="424242"/>
            </a:solidFill>
          </p:spPr>
          <p:txBody>
            <a:bodyPr wrap="square" lIns="0" tIns="0" rIns="0" bIns="0" rtlCol="0"/>
            <a:lstStyle/>
            <a:p>
              <a:endParaRPr/>
            </a:p>
          </p:txBody>
        </p:sp>
        <p:sp>
          <p:nvSpPr>
            <p:cNvPr id="180" name="object 180"/>
            <p:cNvSpPr/>
            <p:nvPr/>
          </p:nvSpPr>
          <p:spPr>
            <a:xfrm>
              <a:off x="6435851" y="2731008"/>
              <a:ext cx="426084" cy="12700"/>
            </a:xfrm>
            <a:custGeom>
              <a:avLst/>
              <a:gdLst/>
              <a:ahLst/>
              <a:cxnLst/>
              <a:rect l="l" t="t" r="r" b="b"/>
              <a:pathLst>
                <a:path w="426084" h="12700">
                  <a:moveTo>
                    <a:pt x="425957" y="12192"/>
                  </a:moveTo>
                  <a:lnTo>
                    <a:pt x="425957" y="0"/>
                  </a:lnTo>
                  <a:lnTo>
                    <a:pt x="0" y="0"/>
                  </a:lnTo>
                  <a:lnTo>
                    <a:pt x="0" y="12192"/>
                  </a:lnTo>
                  <a:lnTo>
                    <a:pt x="425957" y="12192"/>
                  </a:lnTo>
                  <a:close/>
                </a:path>
              </a:pathLst>
            </a:custGeom>
            <a:solidFill>
              <a:srgbClr val="474747"/>
            </a:solidFill>
          </p:spPr>
          <p:txBody>
            <a:bodyPr wrap="square" lIns="0" tIns="0" rIns="0" bIns="0" rtlCol="0"/>
            <a:lstStyle/>
            <a:p>
              <a:endParaRPr/>
            </a:p>
          </p:txBody>
        </p:sp>
        <p:sp>
          <p:nvSpPr>
            <p:cNvPr id="181" name="object 181"/>
            <p:cNvSpPr/>
            <p:nvPr/>
          </p:nvSpPr>
          <p:spPr>
            <a:xfrm>
              <a:off x="6435851" y="2724150"/>
              <a:ext cx="426084" cy="13970"/>
            </a:xfrm>
            <a:custGeom>
              <a:avLst/>
              <a:gdLst/>
              <a:ahLst/>
              <a:cxnLst/>
              <a:rect l="l" t="t" r="r" b="b"/>
              <a:pathLst>
                <a:path w="426084" h="13969">
                  <a:moveTo>
                    <a:pt x="425957" y="13715"/>
                  </a:moveTo>
                  <a:lnTo>
                    <a:pt x="425957" y="0"/>
                  </a:lnTo>
                  <a:lnTo>
                    <a:pt x="0" y="0"/>
                  </a:lnTo>
                  <a:lnTo>
                    <a:pt x="0" y="13715"/>
                  </a:lnTo>
                  <a:lnTo>
                    <a:pt x="425957" y="13715"/>
                  </a:lnTo>
                  <a:close/>
                </a:path>
              </a:pathLst>
            </a:custGeom>
            <a:solidFill>
              <a:srgbClr val="4C4C4C"/>
            </a:solidFill>
          </p:spPr>
          <p:txBody>
            <a:bodyPr wrap="square" lIns="0" tIns="0" rIns="0" bIns="0" rtlCol="0"/>
            <a:lstStyle/>
            <a:p>
              <a:endParaRPr/>
            </a:p>
          </p:txBody>
        </p:sp>
        <p:sp>
          <p:nvSpPr>
            <p:cNvPr id="182" name="object 182"/>
            <p:cNvSpPr/>
            <p:nvPr/>
          </p:nvSpPr>
          <p:spPr>
            <a:xfrm>
              <a:off x="6435851" y="2718053"/>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525252"/>
            </a:solidFill>
          </p:spPr>
          <p:txBody>
            <a:bodyPr wrap="square" lIns="0" tIns="0" rIns="0" bIns="0" rtlCol="0"/>
            <a:lstStyle/>
            <a:p>
              <a:endParaRPr/>
            </a:p>
          </p:txBody>
        </p:sp>
        <p:sp>
          <p:nvSpPr>
            <p:cNvPr id="183" name="object 183"/>
            <p:cNvSpPr/>
            <p:nvPr/>
          </p:nvSpPr>
          <p:spPr>
            <a:xfrm>
              <a:off x="6435851" y="2711958"/>
              <a:ext cx="426084" cy="12700"/>
            </a:xfrm>
            <a:custGeom>
              <a:avLst/>
              <a:gdLst/>
              <a:ahLst/>
              <a:cxnLst/>
              <a:rect l="l" t="t" r="r" b="b"/>
              <a:pathLst>
                <a:path w="426084" h="12700">
                  <a:moveTo>
                    <a:pt x="425957" y="12192"/>
                  </a:moveTo>
                  <a:lnTo>
                    <a:pt x="425957" y="0"/>
                  </a:lnTo>
                  <a:lnTo>
                    <a:pt x="0" y="0"/>
                  </a:lnTo>
                  <a:lnTo>
                    <a:pt x="0" y="12192"/>
                  </a:lnTo>
                  <a:lnTo>
                    <a:pt x="425957" y="12192"/>
                  </a:lnTo>
                  <a:close/>
                </a:path>
              </a:pathLst>
            </a:custGeom>
            <a:solidFill>
              <a:srgbClr val="575757"/>
            </a:solidFill>
          </p:spPr>
          <p:txBody>
            <a:bodyPr wrap="square" lIns="0" tIns="0" rIns="0" bIns="0" rtlCol="0"/>
            <a:lstStyle/>
            <a:p>
              <a:endParaRPr/>
            </a:p>
          </p:txBody>
        </p:sp>
        <p:sp>
          <p:nvSpPr>
            <p:cNvPr id="184" name="object 184"/>
            <p:cNvSpPr/>
            <p:nvPr/>
          </p:nvSpPr>
          <p:spPr>
            <a:xfrm>
              <a:off x="6435851" y="2705861"/>
              <a:ext cx="426084" cy="12700"/>
            </a:xfrm>
            <a:custGeom>
              <a:avLst/>
              <a:gdLst/>
              <a:ahLst/>
              <a:cxnLst/>
              <a:rect l="l" t="t" r="r" b="b"/>
              <a:pathLst>
                <a:path w="426084" h="12700">
                  <a:moveTo>
                    <a:pt x="425957" y="12192"/>
                  </a:moveTo>
                  <a:lnTo>
                    <a:pt x="425957" y="0"/>
                  </a:lnTo>
                  <a:lnTo>
                    <a:pt x="0" y="0"/>
                  </a:lnTo>
                  <a:lnTo>
                    <a:pt x="0" y="12192"/>
                  </a:lnTo>
                  <a:lnTo>
                    <a:pt x="425957" y="12192"/>
                  </a:lnTo>
                  <a:close/>
                </a:path>
              </a:pathLst>
            </a:custGeom>
            <a:solidFill>
              <a:srgbClr val="5C5C5C"/>
            </a:solidFill>
          </p:spPr>
          <p:txBody>
            <a:bodyPr wrap="square" lIns="0" tIns="0" rIns="0" bIns="0" rtlCol="0"/>
            <a:lstStyle/>
            <a:p>
              <a:endParaRPr/>
            </a:p>
          </p:txBody>
        </p:sp>
        <p:sp>
          <p:nvSpPr>
            <p:cNvPr id="185" name="object 185"/>
            <p:cNvSpPr/>
            <p:nvPr/>
          </p:nvSpPr>
          <p:spPr>
            <a:xfrm>
              <a:off x="6435851" y="2699003"/>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616161"/>
            </a:solidFill>
          </p:spPr>
          <p:txBody>
            <a:bodyPr wrap="square" lIns="0" tIns="0" rIns="0" bIns="0" rtlCol="0"/>
            <a:lstStyle/>
            <a:p>
              <a:endParaRPr/>
            </a:p>
          </p:txBody>
        </p:sp>
        <p:sp>
          <p:nvSpPr>
            <p:cNvPr id="186" name="object 186"/>
            <p:cNvSpPr/>
            <p:nvPr/>
          </p:nvSpPr>
          <p:spPr>
            <a:xfrm>
              <a:off x="6435851" y="2692146"/>
              <a:ext cx="426084" cy="13970"/>
            </a:xfrm>
            <a:custGeom>
              <a:avLst/>
              <a:gdLst/>
              <a:ahLst/>
              <a:cxnLst/>
              <a:rect l="l" t="t" r="r" b="b"/>
              <a:pathLst>
                <a:path w="426084" h="13969">
                  <a:moveTo>
                    <a:pt x="425957" y="13716"/>
                  </a:moveTo>
                  <a:lnTo>
                    <a:pt x="425957" y="0"/>
                  </a:lnTo>
                  <a:lnTo>
                    <a:pt x="0" y="0"/>
                  </a:lnTo>
                  <a:lnTo>
                    <a:pt x="0" y="13716"/>
                  </a:lnTo>
                  <a:lnTo>
                    <a:pt x="425957" y="13716"/>
                  </a:lnTo>
                  <a:close/>
                </a:path>
              </a:pathLst>
            </a:custGeom>
            <a:solidFill>
              <a:srgbClr val="656565"/>
            </a:solidFill>
          </p:spPr>
          <p:txBody>
            <a:bodyPr wrap="square" lIns="0" tIns="0" rIns="0" bIns="0" rtlCol="0"/>
            <a:lstStyle/>
            <a:p>
              <a:endParaRPr/>
            </a:p>
          </p:txBody>
        </p:sp>
        <p:sp>
          <p:nvSpPr>
            <p:cNvPr id="187" name="object 187"/>
            <p:cNvSpPr/>
            <p:nvPr/>
          </p:nvSpPr>
          <p:spPr>
            <a:xfrm>
              <a:off x="6435851" y="2686811"/>
              <a:ext cx="426084" cy="12700"/>
            </a:xfrm>
            <a:custGeom>
              <a:avLst/>
              <a:gdLst/>
              <a:ahLst/>
              <a:cxnLst/>
              <a:rect l="l" t="t" r="r" b="b"/>
              <a:pathLst>
                <a:path w="426084" h="12700">
                  <a:moveTo>
                    <a:pt x="425957" y="12192"/>
                  </a:moveTo>
                  <a:lnTo>
                    <a:pt x="425957" y="0"/>
                  </a:lnTo>
                  <a:lnTo>
                    <a:pt x="0" y="0"/>
                  </a:lnTo>
                  <a:lnTo>
                    <a:pt x="0" y="12192"/>
                  </a:lnTo>
                  <a:lnTo>
                    <a:pt x="425957" y="12192"/>
                  </a:lnTo>
                  <a:close/>
                </a:path>
              </a:pathLst>
            </a:custGeom>
            <a:solidFill>
              <a:srgbClr val="6B6B6B"/>
            </a:solidFill>
          </p:spPr>
          <p:txBody>
            <a:bodyPr wrap="square" lIns="0" tIns="0" rIns="0" bIns="0" rtlCol="0"/>
            <a:lstStyle/>
            <a:p>
              <a:endParaRPr/>
            </a:p>
          </p:txBody>
        </p:sp>
        <p:sp>
          <p:nvSpPr>
            <p:cNvPr id="188" name="object 188"/>
            <p:cNvSpPr/>
            <p:nvPr/>
          </p:nvSpPr>
          <p:spPr>
            <a:xfrm>
              <a:off x="6435851" y="2679953"/>
              <a:ext cx="426084" cy="12700"/>
            </a:xfrm>
            <a:custGeom>
              <a:avLst/>
              <a:gdLst/>
              <a:ahLst/>
              <a:cxnLst/>
              <a:rect l="l" t="t" r="r" b="b"/>
              <a:pathLst>
                <a:path w="426084" h="12700">
                  <a:moveTo>
                    <a:pt x="425957" y="12192"/>
                  </a:moveTo>
                  <a:lnTo>
                    <a:pt x="425957" y="0"/>
                  </a:lnTo>
                  <a:lnTo>
                    <a:pt x="0" y="0"/>
                  </a:lnTo>
                  <a:lnTo>
                    <a:pt x="0" y="12192"/>
                  </a:lnTo>
                  <a:lnTo>
                    <a:pt x="425957" y="12192"/>
                  </a:lnTo>
                  <a:close/>
                </a:path>
              </a:pathLst>
            </a:custGeom>
            <a:solidFill>
              <a:srgbClr val="707070"/>
            </a:solidFill>
          </p:spPr>
          <p:txBody>
            <a:bodyPr wrap="square" lIns="0" tIns="0" rIns="0" bIns="0" rtlCol="0"/>
            <a:lstStyle/>
            <a:p>
              <a:endParaRPr/>
            </a:p>
          </p:txBody>
        </p:sp>
        <p:sp>
          <p:nvSpPr>
            <p:cNvPr id="189" name="object 189"/>
            <p:cNvSpPr/>
            <p:nvPr/>
          </p:nvSpPr>
          <p:spPr>
            <a:xfrm>
              <a:off x="6435851" y="2673858"/>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757575"/>
            </a:solidFill>
          </p:spPr>
          <p:txBody>
            <a:bodyPr wrap="square" lIns="0" tIns="0" rIns="0" bIns="0" rtlCol="0"/>
            <a:lstStyle/>
            <a:p>
              <a:endParaRPr/>
            </a:p>
          </p:txBody>
        </p:sp>
        <p:sp>
          <p:nvSpPr>
            <p:cNvPr id="190" name="object 190"/>
            <p:cNvSpPr/>
            <p:nvPr/>
          </p:nvSpPr>
          <p:spPr>
            <a:xfrm>
              <a:off x="6435851" y="2667761"/>
              <a:ext cx="426084" cy="12700"/>
            </a:xfrm>
            <a:custGeom>
              <a:avLst/>
              <a:gdLst/>
              <a:ahLst/>
              <a:cxnLst/>
              <a:rect l="l" t="t" r="r" b="b"/>
              <a:pathLst>
                <a:path w="426084" h="12700">
                  <a:moveTo>
                    <a:pt x="425957" y="12192"/>
                  </a:moveTo>
                  <a:lnTo>
                    <a:pt x="425957" y="0"/>
                  </a:lnTo>
                  <a:lnTo>
                    <a:pt x="0" y="0"/>
                  </a:lnTo>
                  <a:lnTo>
                    <a:pt x="0" y="12192"/>
                  </a:lnTo>
                  <a:lnTo>
                    <a:pt x="425957" y="12192"/>
                  </a:lnTo>
                  <a:close/>
                </a:path>
              </a:pathLst>
            </a:custGeom>
            <a:solidFill>
              <a:srgbClr val="7A7A7A"/>
            </a:solidFill>
          </p:spPr>
          <p:txBody>
            <a:bodyPr wrap="square" lIns="0" tIns="0" rIns="0" bIns="0" rtlCol="0"/>
            <a:lstStyle/>
            <a:p>
              <a:endParaRPr/>
            </a:p>
          </p:txBody>
        </p:sp>
        <p:sp>
          <p:nvSpPr>
            <p:cNvPr id="191" name="object 191"/>
            <p:cNvSpPr/>
            <p:nvPr/>
          </p:nvSpPr>
          <p:spPr>
            <a:xfrm>
              <a:off x="6435851" y="2660903"/>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838383"/>
            </a:solidFill>
          </p:spPr>
          <p:txBody>
            <a:bodyPr wrap="square" lIns="0" tIns="0" rIns="0" bIns="0" rtlCol="0"/>
            <a:lstStyle/>
            <a:p>
              <a:endParaRPr/>
            </a:p>
          </p:txBody>
        </p:sp>
        <p:sp>
          <p:nvSpPr>
            <p:cNvPr id="192" name="object 192"/>
            <p:cNvSpPr/>
            <p:nvPr/>
          </p:nvSpPr>
          <p:spPr>
            <a:xfrm>
              <a:off x="6435851" y="2654808"/>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878787"/>
            </a:solidFill>
          </p:spPr>
          <p:txBody>
            <a:bodyPr wrap="square" lIns="0" tIns="0" rIns="0" bIns="0" rtlCol="0"/>
            <a:lstStyle/>
            <a:p>
              <a:endParaRPr/>
            </a:p>
          </p:txBody>
        </p:sp>
        <p:sp>
          <p:nvSpPr>
            <p:cNvPr id="193" name="object 193"/>
            <p:cNvSpPr/>
            <p:nvPr/>
          </p:nvSpPr>
          <p:spPr>
            <a:xfrm>
              <a:off x="6435851" y="2647950"/>
              <a:ext cx="426084" cy="13335"/>
            </a:xfrm>
            <a:custGeom>
              <a:avLst/>
              <a:gdLst/>
              <a:ahLst/>
              <a:cxnLst/>
              <a:rect l="l" t="t" r="r" b="b"/>
              <a:pathLst>
                <a:path w="426084" h="13335">
                  <a:moveTo>
                    <a:pt x="425957" y="12953"/>
                  </a:moveTo>
                  <a:lnTo>
                    <a:pt x="425957" y="0"/>
                  </a:lnTo>
                  <a:lnTo>
                    <a:pt x="0" y="0"/>
                  </a:lnTo>
                  <a:lnTo>
                    <a:pt x="0" y="12953"/>
                  </a:lnTo>
                  <a:lnTo>
                    <a:pt x="425957" y="12953"/>
                  </a:lnTo>
                  <a:close/>
                </a:path>
              </a:pathLst>
            </a:custGeom>
            <a:solidFill>
              <a:srgbClr val="8D8D8D"/>
            </a:solidFill>
          </p:spPr>
          <p:txBody>
            <a:bodyPr wrap="square" lIns="0" tIns="0" rIns="0" bIns="0" rtlCol="0"/>
            <a:lstStyle/>
            <a:p>
              <a:endParaRPr/>
            </a:p>
          </p:txBody>
        </p:sp>
        <p:sp>
          <p:nvSpPr>
            <p:cNvPr id="194" name="object 194"/>
            <p:cNvSpPr/>
            <p:nvPr/>
          </p:nvSpPr>
          <p:spPr>
            <a:xfrm>
              <a:off x="6435851" y="2641853"/>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919191"/>
            </a:solidFill>
          </p:spPr>
          <p:txBody>
            <a:bodyPr wrap="square" lIns="0" tIns="0" rIns="0" bIns="0" rtlCol="0"/>
            <a:lstStyle/>
            <a:p>
              <a:endParaRPr/>
            </a:p>
          </p:txBody>
        </p:sp>
        <p:sp>
          <p:nvSpPr>
            <p:cNvPr id="195" name="object 195"/>
            <p:cNvSpPr/>
            <p:nvPr/>
          </p:nvSpPr>
          <p:spPr>
            <a:xfrm>
              <a:off x="6435851" y="2635758"/>
              <a:ext cx="426084" cy="12700"/>
            </a:xfrm>
            <a:custGeom>
              <a:avLst/>
              <a:gdLst/>
              <a:ahLst/>
              <a:cxnLst/>
              <a:rect l="l" t="t" r="r" b="b"/>
              <a:pathLst>
                <a:path w="426084" h="12700">
                  <a:moveTo>
                    <a:pt x="425957" y="12192"/>
                  </a:moveTo>
                  <a:lnTo>
                    <a:pt x="425957" y="0"/>
                  </a:lnTo>
                  <a:lnTo>
                    <a:pt x="0" y="0"/>
                  </a:lnTo>
                  <a:lnTo>
                    <a:pt x="0" y="12192"/>
                  </a:lnTo>
                  <a:lnTo>
                    <a:pt x="425957" y="12192"/>
                  </a:lnTo>
                  <a:close/>
                </a:path>
              </a:pathLst>
            </a:custGeom>
            <a:solidFill>
              <a:srgbClr val="969696"/>
            </a:solidFill>
          </p:spPr>
          <p:txBody>
            <a:bodyPr wrap="square" lIns="0" tIns="0" rIns="0" bIns="0" rtlCol="0"/>
            <a:lstStyle/>
            <a:p>
              <a:endParaRPr/>
            </a:p>
          </p:txBody>
        </p:sp>
        <p:sp>
          <p:nvSpPr>
            <p:cNvPr id="196" name="object 196"/>
            <p:cNvSpPr/>
            <p:nvPr/>
          </p:nvSpPr>
          <p:spPr>
            <a:xfrm>
              <a:off x="6435851" y="2628900"/>
              <a:ext cx="426084" cy="13335"/>
            </a:xfrm>
            <a:custGeom>
              <a:avLst/>
              <a:gdLst/>
              <a:ahLst/>
              <a:cxnLst/>
              <a:rect l="l" t="t" r="r" b="b"/>
              <a:pathLst>
                <a:path w="426084" h="13335">
                  <a:moveTo>
                    <a:pt x="425957" y="12953"/>
                  </a:moveTo>
                  <a:lnTo>
                    <a:pt x="425957" y="0"/>
                  </a:lnTo>
                  <a:lnTo>
                    <a:pt x="0" y="0"/>
                  </a:lnTo>
                  <a:lnTo>
                    <a:pt x="0" y="12953"/>
                  </a:lnTo>
                  <a:lnTo>
                    <a:pt x="425957" y="12953"/>
                  </a:lnTo>
                  <a:close/>
                </a:path>
              </a:pathLst>
            </a:custGeom>
            <a:solidFill>
              <a:srgbClr val="9C9C9C"/>
            </a:solidFill>
          </p:spPr>
          <p:txBody>
            <a:bodyPr wrap="square" lIns="0" tIns="0" rIns="0" bIns="0" rtlCol="0"/>
            <a:lstStyle/>
            <a:p>
              <a:endParaRPr/>
            </a:p>
          </p:txBody>
        </p:sp>
        <p:sp>
          <p:nvSpPr>
            <p:cNvPr id="197" name="object 197"/>
            <p:cNvSpPr/>
            <p:nvPr/>
          </p:nvSpPr>
          <p:spPr>
            <a:xfrm>
              <a:off x="6435851" y="2622803"/>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A1A1A1"/>
            </a:solidFill>
          </p:spPr>
          <p:txBody>
            <a:bodyPr wrap="square" lIns="0" tIns="0" rIns="0" bIns="0" rtlCol="0"/>
            <a:lstStyle/>
            <a:p>
              <a:endParaRPr/>
            </a:p>
          </p:txBody>
        </p:sp>
        <p:sp>
          <p:nvSpPr>
            <p:cNvPr id="198" name="object 198"/>
            <p:cNvSpPr/>
            <p:nvPr/>
          </p:nvSpPr>
          <p:spPr>
            <a:xfrm>
              <a:off x="6435851" y="2616708"/>
              <a:ext cx="426084" cy="12700"/>
            </a:xfrm>
            <a:custGeom>
              <a:avLst/>
              <a:gdLst/>
              <a:ahLst/>
              <a:cxnLst/>
              <a:rect l="l" t="t" r="r" b="b"/>
              <a:pathLst>
                <a:path w="426084" h="12700">
                  <a:moveTo>
                    <a:pt x="425957" y="12192"/>
                  </a:moveTo>
                  <a:lnTo>
                    <a:pt x="425957" y="0"/>
                  </a:lnTo>
                  <a:lnTo>
                    <a:pt x="0" y="0"/>
                  </a:lnTo>
                  <a:lnTo>
                    <a:pt x="0" y="12192"/>
                  </a:lnTo>
                  <a:lnTo>
                    <a:pt x="425957" y="12192"/>
                  </a:lnTo>
                  <a:close/>
                </a:path>
              </a:pathLst>
            </a:custGeom>
            <a:solidFill>
              <a:srgbClr val="A6A6A6"/>
            </a:solidFill>
          </p:spPr>
          <p:txBody>
            <a:bodyPr wrap="square" lIns="0" tIns="0" rIns="0" bIns="0" rtlCol="0"/>
            <a:lstStyle/>
            <a:p>
              <a:endParaRPr/>
            </a:p>
          </p:txBody>
        </p:sp>
        <p:sp>
          <p:nvSpPr>
            <p:cNvPr id="199" name="object 199"/>
            <p:cNvSpPr/>
            <p:nvPr/>
          </p:nvSpPr>
          <p:spPr>
            <a:xfrm>
              <a:off x="6435851" y="2609850"/>
              <a:ext cx="426084" cy="13335"/>
            </a:xfrm>
            <a:custGeom>
              <a:avLst/>
              <a:gdLst/>
              <a:ahLst/>
              <a:cxnLst/>
              <a:rect l="l" t="t" r="r" b="b"/>
              <a:pathLst>
                <a:path w="426084" h="13335">
                  <a:moveTo>
                    <a:pt x="425957" y="12953"/>
                  </a:moveTo>
                  <a:lnTo>
                    <a:pt x="425957" y="0"/>
                  </a:lnTo>
                  <a:lnTo>
                    <a:pt x="0" y="0"/>
                  </a:lnTo>
                  <a:lnTo>
                    <a:pt x="0" y="12953"/>
                  </a:lnTo>
                  <a:lnTo>
                    <a:pt x="425957" y="12953"/>
                  </a:lnTo>
                  <a:close/>
                </a:path>
              </a:pathLst>
            </a:custGeom>
            <a:solidFill>
              <a:srgbClr val="ABABAB"/>
            </a:solidFill>
          </p:spPr>
          <p:txBody>
            <a:bodyPr wrap="square" lIns="0" tIns="0" rIns="0" bIns="0" rtlCol="0"/>
            <a:lstStyle/>
            <a:p>
              <a:endParaRPr/>
            </a:p>
          </p:txBody>
        </p:sp>
        <p:sp>
          <p:nvSpPr>
            <p:cNvPr id="200" name="object 200"/>
            <p:cNvSpPr/>
            <p:nvPr/>
          </p:nvSpPr>
          <p:spPr>
            <a:xfrm>
              <a:off x="6435851" y="2603753"/>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B0B0B0"/>
            </a:solidFill>
          </p:spPr>
          <p:txBody>
            <a:bodyPr wrap="square" lIns="0" tIns="0" rIns="0" bIns="0" rtlCol="0"/>
            <a:lstStyle/>
            <a:p>
              <a:endParaRPr/>
            </a:p>
          </p:txBody>
        </p:sp>
        <p:sp>
          <p:nvSpPr>
            <p:cNvPr id="201" name="object 201"/>
            <p:cNvSpPr/>
            <p:nvPr/>
          </p:nvSpPr>
          <p:spPr>
            <a:xfrm>
              <a:off x="6435851" y="2596896"/>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B5B5B5"/>
            </a:solidFill>
          </p:spPr>
          <p:txBody>
            <a:bodyPr wrap="square" lIns="0" tIns="0" rIns="0" bIns="0" rtlCol="0"/>
            <a:lstStyle/>
            <a:p>
              <a:endParaRPr/>
            </a:p>
          </p:txBody>
        </p:sp>
        <p:sp>
          <p:nvSpPr>
            <p:cNvPr id="202" name="object 202"/>
            <p:cNvSpPr/>
            <p:nvPr/>
          </p:nvSpPr>
          <p:spPr>
            <a:xfrm>
              <a:off x="6435851" y="2590800"/>
              <a:ext cx="426084" cy="13335"/>
            </a:xfrm>
            <a:custGeom>
              <a:avLst/>
              <a:gdLst/>
              <a:ahLst/>
              <a:cxnLst/>
              <a:rect l="l" t="t" r="r" b="b"/>
              <a:pathLst>
                <a:path w="426084" h="13335">
                  <a:moveTo>
                    <a:pt x="425957" y="12953"/>
                  </a:moveTo>
                  <a:lnTo>
                    <a:pt x="425957" y="0"/>
                  </a:lnTo>
                  <a:lnTo>
                    <a:pt x="0" y="0"/>
                  </a:lnTo>
                  <a:lnTo>
                    <a:pt x="0" y="12953"/>
                  </a:lnTo>
                  <a:lnTo>
                    <a:pt x="425957" y="12953"/>
                  </a:lnTo>
                  <a:close/>
                </a:path>
              </a:pathLst>
            </a:custGeom>
            <a:solidFill>
              <a:srgbClr val="BABABA"/>
            </a:solidFill>
          </p:spPr>
          <p:txBody>
            <a:bodyPr wrap="square" lIns="0" tIns="0" rIns="0" bIns="0" rtlCol="0"/>
            <a:lstStyle/>
            <a:p>
              <a:endParaRPr/>
            </a:p>
          </p:txBody>
        </p:sp>
        <p:sp>
          <p:nvSpPr>
            <p:cNvPr id="203" name="object 203"/>
            <p:cNvSpPr/>
            <p:nvPr/>
          </p:nvSpPr>
          <p:spPr>
            <a:xfrm>
              <a:off x="6435851" y="2584703"/>
              <a:ext cx="426084" cy="12700"/>
            </a:xfrm>
            <a:custGeom>
              <a:avLst/>
              <a:gdLst/>
              <a:ahLst/>
              <a:cxnLst/>
              <a:rect l="l" t="t" r="r" b="b"/>
              <a:pathLst>
                <a:path w="426084" h="12700">
                  <a:moveTo>
                    <a:pt x="425957" y="12192"/>
                  </a:moveTo>
                  <a:lnTo>
                    <a:pt x="425957" y="0"/>
                  </a:lnTo>
                  <a:lnTo>
                    <a:pt x="0" y="0"/>
                  </a:lnTo>
                  <a:lnTo>
                    <a:pt x="0" y="12192"/>
                  </a:lnTo>
                  <a:lnTo>
                    <a:pt x="425957" y="12192"/>
                  </a:lnTo>
                  <a:close/>
                </a:path>
              </a:pathLst>
            </a:custGeom>
            <a:solidFill>
              <a:srgbClr val="BFBFBF"/>
            </a:solidFill>
          </p:spPr>
          <p:txBody>
            <a:bodyPr wrap="square" lIns="0" tIns="0" rIns="0" bIns="0" rtlCol="0"/>
            <a:lstStyle/>
            <a:p>
              <a:endParaRPr/>
            </a:p>
          </p:txBody>
        </p:sp>
        <p:sp>
          <p:nvSpPr>
            <p:cNvPr id="204" name="object 204"/>
            <p:cNvSpPr/>
            <p:nvPr/>
          </p:nvSpPr>
          <p:spPr>
            <a:xfrm>
              <a:off x="6435851" y="2577846"/>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C4C4C4"/>
            </a:solidFill>
          </p:spPr>
          <p:txBody>
            <a:bodyPr wrap="square" lIns="0" tIns="0" rIns="0" bIns="0" rtlCol="0"/>
            <a:lstStyle/>
            <a:p>
              <a:endParaRPr/>
            </a:p>
          </p:txBody>
        </p:sp>
        <p:sp>
          <p:nvSpPr>
            <p:cNvPr id="205" name="object 205"/>
            <p:cNvSpPr/>
            <p:nvPr/>
          </p:nvSpPr>
          <p:spPr>
            <a:xfrm>
              <a:off x="6435851" y="2571750"/>
              <a:ext cx="426084" cy="13335"/>
            </a:xfrm>
            <a:custGeom>
              <a:avLst/>
              <a:gdLst/>
              <a:ahLst/>
              <a:cxnLst/>
              <a:rect l="l" t="t" r="r" b="b"/>
              <a:pathLst>
                <a:path w="426084" h="13335">
                  <a:moveTo>
                    <a:pt x="425957" y="12953"/>
                  </a:moveTo>
                  <a:lnTo>
                    <a:pt x="425957" y="0"/>
                  </a:lnTo>
                  <a:lnTo>
                    <a:pt x="0" y="0"/>
                  </a:lnTo>
                  <a:lnTo>
                    <a:pt x="0" y="12953"/>
                  </a:lnTo>
                  <a:lnTo>
                    <a:pt x="425957" y="12953"/>
                  </a:lnTo>
                  <a:close/>
                </a:path>
              </a:pathLst>
            </a:custGeom>
            <a:solidFill>
              <a:srgbClr val="C9C9C9"/>
            </a:solidFill>
          </p:spPr>
          <p:txBody>
            <a:bodyPr wrap="square" lIns="0" tIns="0" rIns="0" bIns="0" rtlCol="0"/>
            <a:lstStyle/>
            <a:p>
              <a:endParaRPr/>
            </a:p>
          </p:txBody>
        </p:sp>
        <p:sp>
          <p:nvSpPr>
            <p:cNvPr id="206" name="object 206"/>
            <p:cNvSpPr/>
            <p:nvPr/>
          </p:nvSpPr>
          <p:spPr>
            <a:xfrm>
              <a:off x="6435851" y="2565653"/>
              <a:ext cx="426084" cy="12700"/>
            </a:xfrm>
            <a:custGeom>
              <a:avLst/>
              <a:gdLst/>
              <a:ahLst/>
              <a:cxnLst/>
              <a:rect l="l" t="t" r="r" b="b"/>
              <a:pathLst>
                <a:path w="426084" h="12700">
                  <a:moveTo>
                    <a:pt x="425957" y="12192"/>
                  </a:moveTo>
                  <a:lnTo>
                    <a:pt x="425957" y="0"/>
                  </a:lnTo>
                  <a:lnTo>
                    <a:pt x="0" y="0"/>
                  </a:lnTo>
                  <a:lnTo>
                    <a:pt x="0" y="12192"/>
                  </a:lnTo>
                  <a:lnTo>
                    <a:pt x="425957" y="12192"/>
                  </a:lnTo>
                  <a:close/>
                </a:path>
              </a:pathLst>
            </a:custGeom>
            <a:solidFill>
              <a:srgbClr val="CFCFCF"/>
            </a:solidFill>
          </p:spPr>
          <p:txBody>
            <a:bodyPr wrap="square" lIns="0" tIns="0" rIns="0" bIns="0" rtlCol="0"/>
            <a:lstStyle/>
            <a:p>
              <a:endParaRPr/>
            </a:p>
          </p:txBody>
        </p:sp>
        <p:sp>
          <p:nvSpPr>
            <p:cNvPr id="207" name="object 207"/>
            <p:cNvSpPr/>
            <p:nvPr/>
          </p:nvSpPr>
          <p:spPr>
            <a:xfrm>
              <a:off x="6435851" y="2558796"/>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D4D4D4"/>
            </a:solidFill>
          </p:spPr>
          <p:txBody>
            <a:bodyPr wrap="square" lIns="0" tIns="0" rIns="0" bIns="0" rtlCol="0"/>
            <a:lstStyle/>
            <a:p>
              <a:endParaRPr/>
            </a:p>
          </p:txBody>
        </p:sp>
        <p:sp>
          <p:nvSpPr>
            <p:cNvPr id="208" name="object 208"/>
            <p:cNvSpPr/>
            <p:nvPr/>
          </p:nvSpPr>
          <p:spPr>
            <a:xfrm>
              <a:off x="6435851" y="2552700"/>
              <a:ext cx="426084" cy="13335"/>
            </a:xfrm>
            <a:custGeom>
              <a:avLst/>
              <a:gdLst/>
              <a:ahLst/>
              <a:cxnLst/>
              <a:rect l="l" t="t" r="r" b="b"/>
              <a:pathLst>
                <a:path w="426084" h="13335">
                  <a:moveTo>
                    <a:pt x="425957" y="12953"/>
                  </a:moveTo>
                  <a:lnTo>
                    <a:pt x="425957" y="0"/>
                  </a:lnTo>
                  <a:lnTo>
                    <a:pt x="0" y="0"/>
                  </a:lnTo>
                  <a:lnTo>
                    <a:pt x="0" y="12953"/>
                  </a:lnTo>
                  <a:lnTo>
                    <a:pt x="425957" y="12953"/>
                  </a:lnTo>
                  <a:close/>
                </a:path>
              </a:pathLst>
            </a:custGeom>
            <a:solidFill>
              <a:srgbClr val="D9D9D9"/>
            </a:solidFill>
          </p:spPr>
          <p:txBody>
            <a:bodyPr wrap="square" lIns="0" tIns="0" rIns="0" bIns="0" rtlCol="0"/>
            <a:lstStyle/>
            <a:p>
              <a:endParaRPr/>
            </a:p>
          </p:txBody>
        </p:sp>
        <p:sp>
          <p:nvSpPr>
            <p:cNvPr id="209" name="object 209"/>
            <p:cNvSpPr/>
            <p:nvPr/>
          </p:nvSpPr>
          <p:spPr>
            <a:xfrm>
              <a:off x="6435851" y="2546603"/>
              <a:ext cx="426084" cy="12700"/>
            </a:xfrm>
            <a:custGeom>
              <a:avLst/>
              <a:gdLst/>
              <a:ahLst/>
              <a:cxnLst/>
              <a:rect l="l" t="t" r="r" b="b"/>
              <a:pathLst>
                <a:path w="426084" h="12700">
                  <a:moveTo>
                    <a:pt x="425957" y="12192"/>
                  </a:moveTo>
                  <a:lnTo>
                    <a:pt x="425957" y="0"/>
                  </a:lnTo>
                  <a:lnTo>
                    <a:pt x="0" y="0"/>
                  </a:lnTo>
                  <a:lnTo>
                    <a:pt x="0" y="12192"/>
                  </a:lnTo>
                  <a:lnTo>
                    <a:pt x="425957" y="12192"/>
                  </a:lnTo>
                  <a:close/>
                </a:path>
              </a:pathLst>
            </a:custGeom>
            <a:solidFill>
              <a:srgbClr val="DEDEDE"/>
            </a:solidFill>
          </p:spPr>
          <p:txBody>
            <a:bodyPr wrap="square" lIns="0" tIns="0" rIns="0" bIns="0" rtlCol="0"/>
            <a:lstStyle/>
            <a:p>
              <a:endParaRPr/>
            </a:p>
          </p:txBody>
        </p:sp>
        <p:sp>
          <p:nvSpPr>
            <p:cNvPr id="210" name="object 210"/>
            <p:cNvSpPr/>
            <p:nvPr/>
          </p:nvSpPr>
          <p:spPr>
            <a:xfrm>
              <a:off x="6435851" y="2539746"/>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E3E3E3"/>
            </a:solidFill>
          </p:spPr>
          <p:txBody>
            <a:bodyPr wrap="square" lIns="0" tIns="0" rIns="0" bIns="0" rtlCol="0"/>
            <a:lstStyle/>
            <a:p>
              <a:endParaRPr/>
            </a:p>
          </p:txBody>
        </p:sp>
        <p:sp>
          <p:nvSpPr>
            <p:cNvPr id="211" name="object 211"/>
            <p:cNvSpPr/>
            <p:nvPr/>
          </p:nvSpPr>
          <p:spPr>
            <a:xfrm>
              <a:off x="6435851" y="2533650"/>
              <a:ext cx="426084" cy="13335"/>
            </a:xfrm>
            <a:custGeom>
              <a:avLst/>
              <a:gdLst/>
              <a:ahLst/>
              <a:cxnLst/>
              <a:rect l="l" t="t" r="r" b="b"/>
              <a:pathLst>
                <a:path w="426084" h="13335">
                  <a:moveTo>
                    <a:pt x="425957" y="12953"/>
                  </a:moveTo>
                  <a:lnTo>
                    <a:pt x="425957" y="0"/>
                  </a:lnTo>
                  <a:lnTo>
                    <a:pt x="0" y="0"/>
                  </a:lnTo>
                  <a:lnTo>
                    <a:pt x="0" y="12953"/>
                  </a:lnTo>
                  <a:lnTo>
                    <a:pt x="425957" y="12953"/>
                  </a:lnTo>
                  <a:close/>
                </a:path>
              </a:pathLst>
            </a:custGeom>
            <a:solidFill>
              <a:srgbClr val="E8E8E8"/>
            </a:solidFill>
          </p:spPr>
          <p:txBody>
            <a:bodyPr wrap="square" lIns="0" tIns="0" rIns="0" bIns="0" rtlCol="0"/>
            <a:lstStyle/>
            <a:p>
              <a:endParaRPr/>
            </a:p>
          </p:txBody>
        </p:sp>
        <p:sp>
          <p:nvSpPr>
            <p:cNvPr id="212" name="object 212"/>
            <p:cNvSpPr/>
            <p:nvPr/>
          </p:nvSpPr>
          <p:spPr>
            <a:xfrm>
              <a:off x="6435851" y="2526791"/>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EDEDED"/>
            </a:solidFill>
          </p:spPr>
          <p:txBody>
            <a:bodyPr wrap="square" lIns="0" tIns="0" rIns="0" bIns="0" rtlCol="0"/>
            <a:lstStyle/>
            <a:p>
              <a:endParaRPr/>
            </a:p>
          </p:txBody>
        </p:sp>
        <p:sp>
          <p:nvSpPr>
            <p:cNvPr id="213" name="object 213"/>
            <p:cNvSpPr/>
            <p:nvPr/>
          </p:nvSpPr>
          <p:spPr>
            <a:xfrm>
              <a:off x="6435851" y="2520696"/>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F2F2F2"/>
            </a:solidFill>
          </p:spPr>
          <p:txBody>
            <a:bodyPr wrap="square" lIns="0" tIns="0" rIns="0" bIns="0" rtlCol="0"/>
            <a:lstStyle/>
            <a:p>
              <a:endParaRPr/>
            </a:p>
          </p:txBody>
        </p:sp>
        <p:sp>
          <p:nvSpPr>
            <p:cNvPr id="214" name="object 214"/>
            <p:cNvSpPr/>
            <p:nvPr/>
          </p:nvSpPr>
          <p:spPr>
            <a:xfrm>
              <a:off x="6435851" y="2514600"/>
              <a:ext cx="426084" cy="12700"/>
            </a:xfrm>
            <a:custGeom>
              <a:avLst/>
              <a:gdLst/>
              <a:ahLst/>
              <a:cxnLst/>
              <a:rect l="l" t="t" r="r" b="b"/>
              <a:pathLst>
                <a:path w="426084" h="12700">
                  <a:moveTo>
                    <a:pt x="425957" y="12191"/>
                  </a:moveTo>
                  <a:lnTo>
                    <a:pt x="425957" y="0"/>
                  </a:lnTo>
                  <a:lnTo>
                    <a:pt x="0" y="0"/>
                  </a:lnTo>
                  <a:lnTo>
                    <a:pt x="0" y="12191"/>
                  </a:lnTo>
                  <a:lnTo>
                    <a:pt x="425957" y="12191"/>
                  </a:lnTo>
                  <a:close/>
                </a:path>
              </a:pathLst>
            </a:custGeom>
            <a:solidFill>
              <a:srgbClr val="F7F7F7"/>
            </a:solidFill>
          </p:spPr>
          <p:txBody>
            <a:bodyPr wrap="square" lIns="0" tIns="0" rIns="0" bIns="0" rtlCol="0"/>
            <a:lstStyle/>
            <a:p>
              <a:endParaRPr/>
            </a:p>
          </p:txBody>
        </p:sp>
        <p:sp>
          <p:nvSpPr>
            <p:cNvPr id="215" name="object 215"/>
            <p:cNvSpPr/>
            <p:nvPr/>
          </p:nvSpPr>
          <p:spPr>
            <a:xfrm>
              <a:off x="6435851" y="2514600"/>
              <a:ext cx="426084" cy="6350"/>
            </a:xfrm>
            <a:custGeom>
              <a:avLst/>
              <a:gdLst/>
              <a:ahLst/>
              <a:cxnLst/>
              <a:rect l="l" t="t" r="r" b="b"/>
              <a:pathLst>
                <a:path w="426084" h="6350">
                  <a:moveTo>
                    <a:pt x="425957" y="6095"/>
                  </a:moveTo>
                  <a:lnTo>
                    <a:pt x="425957" y="0"/>
                  </a:lnTo>
                  <a:lnTo>
                    <a:pt x="0" y="0"/>
                  </a:lnTo>
                  <a:lnTo>
                    <a:pt x="0" y="6095"/>
                  </a:lnTo>
                  <a:lnTo>
                    <a:pt x="425957" y="6095"/>
                  </a:lnTo>
                  <a:close/>
                </a:path>
              </a:pathLst>
            </a:custGeom>
            <a:solidFill>
              <a:srgbClr val="FFFFFF"/>
            </a:solidFill>
          </p:spPr>
          <p:txBody>
            <a:bodyPr wrap="square" lIns="0" tIns="0" rIns="0" bIns="0" rtlCol="0"/>
            <a:lstStyle/>
            <a:p>
              <a:endParaRPr/>
            </a:p>
          </p:txBody>
        </p:sp>
        <p:sp>
          <p:nvSpPr>
            <p:cNvPr id="216" name="object 216"/>
            <p:cNvSpPr/>
            <p:nvPr/>
          </p:nvSpPr>
          <p:spPr>
            <a:xfrm>
              <a:off x="6435852" y="2196845"/>
              <a:ext cx="426084" cy="12700"/>
            </a:xfrm>
            <a:custGeom>
              <a:avLst/>
              <a:gdLst/>
              <a:ahLst/>
              <a:cxnLst/>
              <a:rect l="l" t="t" r="r" b="b"/>
              <a:pathLst>
                <a:path w="426084" h="12700">
                  <a:moveTo>
                    <a:pt x="425958" y="0"/>
                  </a:moveTo>
                  <a:lnTo>
                    <a:pt x="0" y="0"/>
                  </a:lnTo>
                  <a:lnTo>
                    <a:pt x="0" y="6096"/>
                  </a:lnTo>
                  <a:lnTo>
                    <a:pt x="0" y="12192"/>
                  </a:lnTo>
                  <a:lnTo>
                    <a:pt x="425958" y="12192"/>
                  </a:lnTo>
                  <a:lnTo>
                    <a:pt x="425958" y="6096"/>
                  </a:lnTo>
                  <a:lnTo>
                    <a:pt x="425958" y="0"/>
                  </a:lnTo>
                  <a:close/>
                </a:path>
              </a:pathLst>
            </a:custGeom>
            <a:solidFill>
              <a:srgbClr val="000000"/>
            </a:solidFill>
          </p:spPr>
          <p:txBody>
            <a:bodyPr wrap="square" lIns="0" tIns="0" rIns="0" bIns="0" rtlCol="0"/>
            <a:lstStyle/>
            <a:p>
              <a:endParaRPr/>
            </a:p>
          </p:txBody>
        </p:sp>
        <p:sp>
          <p:nvSpPr>
            <p:cNvPr id="217" name="object 217"/>
            <p:cNvSpPr/>
            <p:nvPr/>
          </p:nvSpPr>
          <p:spPr>
            <a:xfrm>
              <a:off x="6435851" y="2202941"/>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050505"/>
            </a:solidFill>
          </p:spPr>
          <p:txBody>
            <a:bodyPr wrap="square" lIns="0" tIns="0" rIns="0" bIns="0" rtlCol="0"/>
            <a:lstStyle/>
            <a:p>
              <a:endParaRPr/>
            </a:p>
          </p:txBody>
        </p:sp>
        <p:sp>
          <p:nvSpPr>
            <p:cNvPr id="218" name="object 218"/>
            <p:cNvSpPr/>
            <p:nvPr/>
          </p:nvSpPr>
          <p:spPr>
            <a:xfrm>
              <a:off x="6435851" y="2209037"/>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0A0A0A"/>
            </a:solidFill>
          </p:spPr>
          <p:txBody>
            <a:bodyPr wrap="square" lIns="0" tIns="0" rIns="0" bIns="0" rtlCol="0"/>
            <a:lstStyle/>
            <a:p>
              <a:endParaRPr/>
            </a:p>
          </p:txBody>
        </p:sp>
        <p:sp>
          <p:nvSpPr>
            <p:cNvPr id="219" name="object 219"/>
            <p:cNvSpPr/>
            <p:nvPr/>
          </p:nvSpPr>
          <p:spPr>
            <a:xfrm>
              <a:off x="6435851" y="2215895"/>
              <a:ext cx="426084" cy="12700"/>
            </a:xfrm>
            <a:custGeom>
              <a:avLst/>
              <a:gdLst/>
              <a:ahLst/>
              <a:cxnLst/>
              <a:rect l="l" t="t" r="r" b="b"/>
              <a:pathLst>
                <a:path w="426084" h="12700">
                  <a:moveTo>
                    <a:pt x="425957" y="12192"/>
                  </a:moveTo>
                  <a:lnTo>
                    <a:pt x="425957" y="0"/>
                  </a:lnTo>
                  <a:lnTo>
                    <a:pt x="0" y="0"/>
                  </a:lnTo>
                  <a:lnTo>
                    <a:pt x="0" y="12192"/>
                  </a:lnTo>
                  <a:lnTo>
                    <a:pt x="425957" y="12192"/>
                  </a:lnTo>
                  <a:close/>
                </a:path>
              </a:pathLst>
            </a:custGeom>
            <a:solidFill>
              <a:srgbClr val="0F0F0F"/>
            </a:solidFill>
          </p:spPr>
          <p:txBody>
            <a:bodyPr wrap="square" lIns="0" tIns="0" rIns="0" bIns="0" rtlCol="0"/>
            <a:lstStyle/>
            <a:p>
              <a:endParaRPr/>
            </a:p>
          </p:txBody>
        </p:sp>
        <p:sp>
          <p:nvSpPr>
            <p:cNvPr id="220" name="object 220"/>
            <p:cNvSpPr/>
            <p:nvPr/>
          </p:nvSpPr>
          <p:spPr>
            <a:xfrm>
              <a:off x="6435851" y="2221991"/>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141414"/>
            </a:solidFill>
          </p:spPr>
          <p:txBody>
            <a:bodyPr wrap="square" lIns="0" tIns="0" rIns="0" bIns="0" rtlCol="0"/>
            <a:lstStyle/>
            <a:p>
              <a:endParaRPr/>
            </a:p>
          </p:txBody>
        </p:sp>
        <p:sp>
          <p:nvSpPr>
            <p:cNvPr id="221" name="object 221"/>
            <p:cNvSpPr/>
            <p:nvPr/>
          </p:nvSpPr>
          <p:spPr>
            <a:xfrm>
              <a:off x="6435851" y="2228087"/>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191919"/>
            </a:solidFill>
          </p:spPr>
          <p:txBody>
            <a:bodyPr wrap="square" lIns="0" tIns="0" rIns="0" bIns="0" rtlCol="0"/>
            <a:lstStyle/>
            <a:p>
              <a:endParaRPr/>
            </a:p>
          </p:txBody>
        </p:sp>
        <p:sp>
          <p:nvSpPr>
            <p:cNvPr id="222" name="object 222"/>
            <p:cNvSpPr/>
            <p:nvPr/>
          </p:nvSpPr>
          <p:spPr>
            <a:xfrm>
              <a:off x="6435851" y="2234945"/>
              <a:ext cx="426084" cy="12700"/>
            </a:xfrm>
            <a:custGeom>
              <a:avLst/>
              <a:gdLst/>
              <a:ahLst/>
              <a:cxnLst/>
              <a:rect l="l" t="t" r="r" b="b"/>
              <a:pathLst>
                <a:path w="426084" h="12700">
                  <a:moveTo>
                    <a:pt x="425957" y="12192"/>
                  </a:moveTo>
                  <a:lnTo>
                    <a:pt x="425957" y="0"/>
                  </a:lnTo>
                  <a:lnTo>
                    <a:pt x="0" y="0"/>
                  </a:lnTo>
                  <a:lnTo>
                    <a:pt x="0" y="12192"/>
                  </a:lnTo>
                  <a:lnTo>
                    <a:pt x="425957" y="12192"/>
                  </a:lnTo>
                  <a:close/>
                </a:path>
              </a:pathLst>
            </a:custGeom>
            <a:solidFill>
              <a:srgbClr val="1F1F1F"/>
            </a:solidFill>
          </p:spPr>
          <p:txBody>
            <a:bodyPr wrap="square" lIns="0" tIns="0" rIns="0" bIns="0" rtlCol="0"/>
            <a:lstStyle/>
            <a:p>
              <a:endParaRPr/>
            </a:p>
          </p:txBody>
        </p:sp>
        <p:sp>
          <p:nvSpPr>
            <p:cNvPr id="223" name="object 223"/>
            <p:cNvSpPr/>
            <p:nvPr/>
          </p:nvSpPr>
          <p:spPr>
            <a:xfrm>
              <a:off x="6435851" y="2241041"/>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242424"/>
            </a:solidFill>
          </p:spPr>
          <p:txBody>
            <a:bodyPr wrap="square" lIns="0" tIns="0" rIns="0" bIns="0" rtlCol="0"/>
            <a:lstStyle/>
            <a:p>
              <a:endParaRPr/>
            </a:p>
          </p:txBody>
        </p:sp>
        <p:sp>
          <p:nvSpPr>
            <p:cNvPr id="224" name="object 224"/>
            <p:cNvSpPr/>
            <p:nvPr/>
          </p:nvSpPr>
          <p:spPr>
            <a:xfrm>
              <a:off x="6435851" y="2247137"/>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292929"/>
            </a:solidFill>
          </p:spPr>
          <p:txBody>
            <a:bodyPr wrap="square" lIns="0" tIns="0" rIns="0" bIns="0" rtlCol="0"/>
            <a:lstStyle/>
            <a:p>
              <a:endParaRPr/>
            </a:p>
          </p:txBody>
        </p:sp>
        <p:sp>
          <p:nvSpPr>
            <p:cNvPr id="225" name="object 225"/>
            <p:cNvSpPr/>
            <p:nvPr/>
          </p:nvSpPr>
          <p:spPr>
            <a:xfrm>
              <a:off x="6435851" y="2253995"/>
              <a:ext cx="426084" cy="12700"/>
            </a:xfrm>
            <a:custGeom>
              <a:avLst/>
              <a:gdLst/>
              <a:ahLst/>
              <a:cxnLst/>
              <a:rect l="l" t="t" r="r" b="b"/>
              <a:pathLst>
                <a:path w="426084" h="12700">
                  <a:moveTo>
                    <a:pt x="425957" y="12192"/>
                  </a:moveTo>
                  <a:lnTo>
                    <a:pt x="425957" y="0"/>
                  </a:lnTo>
                  <a:lnTo>
                    <a:pt x="0" y="0"/>
                  </a:lnTo>
                  <a:lnTo>
                    <a:pt x="0" y="12192"/>
                  </a:lnTo>
                  <a:lnTo>
                    <a:pt x="425957" y="12192"/>
                  </a:lnTo>
                  <a:close/>
                </a:path>
              </a:pathLst>
            </a:custGeom>
            <a:solidFill>
              <a:srgbClr val="2E2E2E"/>
            </a:solidFill>
          </p:spPr>
          <p:txBody>
            <a:bodyPr wrap="square" lIns="0" tIns="0" rIns="0" bIns="0" rtlCol="0"/>
            <a:lstStyle/>
            <a:p>
              <a:endParaRPr/>
            </a:p>
          </p:txBody>
        </p:sp>
        <p:sp>
          <p:nvSpPr>
            <p:cNvPr id="226" name="object 226"/>
            <p:cNvSpPr/>
            <p:nvPr/>
          </p:nvSpPr>
          <p:spPr>
            <a:xfrm>
              <a:off x="6435851" y="2260091"/>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333333"/>
            </a:solidFill>
          </p:spPr>
          <p:txBody>
            <a:bodyPr wrap="square" lIns="0" tIns="0" rIns="0" bIns="0" rtlCol="0"/>
            <a:lstStyle/>
            <a:p>
              <a:endParaRPr/>
            </a:p>
          </p:txBody>
        </p:sp>
        <p:sp>
          <p:nvSpPr>
            <p:cNvPr id="227" name="object 227"/>
            <p:cNvSpPr/>
            <p:nvPr/>
          </p:nvSpPr>
          <p:spPr>
            <a:xfrm>
              <a:off x="6435851" y="2266187"/>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383838"/>
            </a:solidFill>
          </p:spPr>
          <p:txBody>
            <a:bodyPr wrap="square" lIns="0" tIns="0" rIns="0" bIns="0" rtlCol="0"/>
            <a:lstStyle/>
            <a:p>
              <a:endParaRPr/>
            </a:p>
          </p:txBody>
        </p:sp>
        <p:sp>
          <p:nvSpPr>
            <p:cNvPr id="228" name="object 228"/>
            <p:cNvSpPr/>
            <p:nvPr/>
          </p:nvSpPr>
          <p:spPr>
            <a:xfrm>
              <a:off x="6435851" y="2273045"/>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3D3D3D"/>
            </a:solidFill>
          </p:spPr>
          <p:txBody>
            <a:bodyPr wrap="square" lIns="0" tIns="0" rIns="0" bIns="0" rtlCol="0"/>
            <a:lstStyle/>
            <a:p>
              <a:endParaRPr/>
            </a:p>
          </p:txBody>
        </p:sp>
        <p:sp>
          <p:nvSpPr>
            <p:cNvPr id="229" name="object 229"/>
            <p:cNvSpPr/>
            <p:nvPr/>
          </p:nvSpPr>
          <p:spPr>
            <a:xfrm>
              <a:off x="6435851" y="2279141"/>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424242"/>
            </a:solidFill>
          </p:spPr>
          <p:txBody>
            <a:bodyPr wrap="square" lIns="0" tIns="0" rIns="0" bIns="0" rtlCol="0"/>
            <a:lstStyle/>
            <a:p>
              <a:endParaRPr/>
            </a:p>
          </p:txBody>
        </p:sp>
        <p:sp>
          <p:nvSpPr>
            <p:cNvPr id="230" name="object 230"/>
            <p:cNvSpPr/>
            <p:nvPr/>
          </p:nvSpPr>
          <p:spPr>
            <a:xfrm>
              <a:off x="6435851" y="2286000"/>
              <a:ext cx="426084" cy="12700"/>
            </a:xfrm>
            <a:custGeom>
              <a:avLst/>
              <a:gdLst/>
              <a:ahLst/>
              <a:cxnLst/>
              <a:rect l="l" t="t" r="r" b="b"/>
              <a:pathLst>
                <a:path w="426084" h="12700">
                  <a:moveTo>
                    <a:pt x="425957" y="12191"/>
                  </a:moveTo>
                  <a:lnTo>
                    <a:pt x="425957" y="0"/>
                  </a:lnTo>
                  <a:lnTo>
                    <a:pt x="0" y="0"/>
                  </a:lnTo>
                  <a:lnTo>
                    <a:pt x="0" y="12191"/>
                  </a:lnTo>
                  <a:lnTo>
                    <a:pt x="425957" y="12191"/>
                  </a:lnTo>
                  <a:close/>
                </a:path>
              </a:pathLst>
            </a:custGeom>
            <a:solidFill>
              <a:srgbClr val="474747"/>
            </a:solidFill>
          </p:spPr>
          <p:txBody>
            <a:bodyPr wrap="square" lIns="0" tIns="0" rIns="0" bIns="0" rtlCol="0"/>
            <a:lstStyle/>
            <a:p>
              <a:endParaRPr/>
            </a:p>
          </p:txBody>
        </p:sp>
        <p:sp>
          <p:nvSpPr>
            <p:cNvPr id="231" name="object 231"/>
            <p:cNvSpPr/>
            <p:nvPr/>
          </p:nvSpPr>
          <p:spPr>
            <a:xfrm>
              <a:off x="6435851" y="2292095"/>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4C4C4C"/>
            </a:solidFill>
          </p:spPr>
          <p:txBody>
            <a:bodyPr wrap="square" lIns="0" tIns="0" rIns="0" bIns="0" rtlCol="0"/>
            <a:lstStyle/>
            <a:p>
              <a:endParaRPr/>
            </a:p>
          </p:txBody>
        </p:sp>
        <p:sp>
          <p:nvSpPr>
            <p:cNvPr id="232" name="object 232"/>
            <p:cNvSpPr/>
            <p:nvPr/>
          </p:nvSpPr>
          <p:spPr>
            <a:xfrm>
              <a:off x="6435851" y="2298191"/>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525252"/>
            </a:solidFill>
          </p:spPr>
          <p:txBody>
            <a:bodyPr wrap="square" lIns="0" tIns="0" rIns="0" bIns="0" rtlCol="0"/>
            <a:lstStyle/>
            <a:p>
              <a:endParaRPr/>
            </a:p>
          </p:txBody>
        </p:sp>
        <p:sp>
          <p:nvSpPr>
            <p:cNvPr id="233" name="object 233"/>
            <p:cNvSpPr/>
            <p:nvPr/>
          </p:nvSpPr>
          <p:spPr>
            <a:xfrm>
              <a:off x="6435851" y="2305050"/>
              <a:ext cx="426084" cy="12700"/>
            </a:xfrm>
            <a:custGeom>
              <a:avLst/>
              <a:gdLst/>
              <a:ahLst/>
              <a:cxnLst/>
              <a:rect l="l" t="t" r="r" b="b"/>
              <a:pathLst>
                <a:path w="426084" h="12700">
                  <a:moveTo>
                    <a:pt x="425957" y="12191"/>
                  </a:moveTo>
                  <a:lnTo>
                    <a:pt x="425957" y="0"/>
                  </a:lnTo>
                  <a:lnTo>
                    <a:pt x="0" y="0"/>
                  </a:lnTo>
                  <a:lnTo>
                    <a:pt x="0" y="12191"/>
                  </a:lnTo>
                  <a:lnTo>
                    <a:pt x="425957" y="12191"/>
                  </a:lnTo>
                  <a:close/>
                </a:path>
              </a:pathLst>
            </a:custGeom>
            <a:solidFill>
              <a:srgbClr val="575757"/>
            </a:solidFill>
          </p:spPr>
          <p:txBody>
            <a:bodyPr wrap="square" lIns="0" tIns="0" rIns="0" bIns="0" rtlCol="0"/>
            <a:lstStyle/>
            <a:p>
              <a:endParaRPr/>
            </a:p>
          </p:txBody>
        </p:sp>
        <p:sp>
          <p:nvSpPr>
            <p:cNvPr id="234" name="object 234"/>
            <p:cNvSpPr/>
            <p:nvPr/>
          </p:nvSpPr>
          <p:spPr>
            <a:xfrm>
              <a:off x="6435851" y="2311145"/>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5C5C5C"/>
            </a:solidFill>
          </p:spPr>
          <p:txBody>
            <a:bodyPr wrap="square" lIns="0" tIns="0" rIns="0" bIns="0" rtlCol="0"/>
            <a:lstStyle/>
            <a:p>
              <a:endParaRPr/>
            </a:p>
          </p:txBody>
        </p:sp>
        <p:sp>
          <p:nvSpPr>
            <p:cNvPr id="235" name="object 235"/>
            <p:cNvSpPr/>
            <p:nvPr/>
          </p:nvSpPr>
          <p:spPr>
            <a:xfrm>
              <a:off x="6435851" y="2317241"/>
              <a:ext cx="426084" cy="12700"/>
            </a:xfrm>
            <a:custGeom>
              <a:avLst/>
              <a:gdLst/>
              <a:ahLst/>
              <a:cxnLst/>
              <a:rect l="l" t="t" r="r" b="b"/>
              <a:pathLst>
                <a:path w="426084" h="12700">
                  <a:moveTo>
                    <a:pt x="425957" y="12192"/>
                  </a:moveTo>
                  <a:lnTo>
                    <a:pt x="425957" y="0"/>
                  </a:lnTo>
                  <a:lnTo>
                    <a:pt x="0" y="0"/>
                  </a:lnTo>
                  <a:lnTo>
                    <a:pt x="0" y="12192"/>
                  </a:lnTo>
                  <a:lnTo>
                    <a:pt x="425957" y="12192"/>
                  </a:lnTo>
                  <a:close/>
                </a:path>
              </a:pathLst>
            </a:custGeom>
            <a:solidFill>
              <a:srgbClr val="616161"/>
            </a:solidFill>
          </p:spPr>
          <p:txBody>
            <a:bodyPr wrap="square" lIns="0" tIns="0" rIns="0" bIns="0" rtlCol="0"/>
            <a:lstStyle/>
            <a:p>
              <a:endParaRPr/>
            </a:p>
          </p:txBody>
        </p:sp>
        <p:sp>
          <p:nvSpPr>
            <p:cNvPr id="236" name="object 236"/>
            <p:cNvSpPr/>
            <p:nvPr/>
          </p:nvSpPr>
          <p:spPr>
            <a:xfrm>
              <a:off x="6435851" y="2324100"/>
              <a:ext cx="426084" cy="12700"/>
            </a:xfrm>
            <a:custGeom>
              <a:avLst/>
              <a:gdLst/>
              <a:ahLst/>
              <a:cxnLst/>
              <a:rect l="l" t="t" r="r" b="b"/>
              <a:pathLst>
                <a:path w="426084" h="12700">
                  <a:moveTo>
                    <a:pt x="425957" y="12191"/>
                  </a:moveTo>
                  <a:lnTo>
                    <a:pt x="425957" y="0"/>
                  </a:lnTo>
                  <a:lnTo>
                    <a:pt x="0" y="0"/>
                  </a:lnTo>
                  <a:lnTo>
                    <a:pt x="0" y="12191"/>
                  </a:lnTo>
                  <a:lnTo>
                    <a:pt x="425957" y="12191"/>
                  </a:lnTo>
                  <a:close/>
                </a:path>
              </a:pathLst>
            </a:custGeom>
            <a:solidFill>
              <a:srgbClr val="656565"/>
            </a:solidFill>
          </p:spPr>
          <p:txBody>
            <a:bodyPr wrap="square" lIns="0" tIns="0" rIns="0" bIns="0" rtlCol="0"/>
            <a:lstStyle/>
            <a:p>
              <a:endParaRPr/>
            </a:p>
          </p:txBody>
        </p:sp>
        <p:sp>
          <p:nvSpPr>
            <p:cNvPr id="237" name="object 237"/>
            <p:cNvSpPr/>
            <p:nvPr/>
          </p:nvSpPr>
          <p:spPr>
            <a:xfrm>
              <a:off x="6435851" y="2329433"/>
              <a:ext cx="426084" cy="13970"/>
            </a:xfrm>
            <a:custGeom>
              <a:avLst/>
              <a:gdLst/>
              <a:ahLst/>
              <a:cxnLst/>
              <a:rect l="l" t="t" r="r" b="b"/>
              <a:pathLst>
                <a:path w="426084" h="13969">
                  <a:moveTo>
                    <a:pt x="425957" y="13716"/>
                  </a:moveTo>
                  <a:lnTo>
                    <a:pt x="425957" y="0"/>
                  </a:lnTo>
                  <a:lnTo>
                    <a:pt x="0" y="0"/>
                  </a:lnTo>
                  <a:lnTo>
                    <a:pt x="0" y="13716"/>
                  </a:lnTo>
                  <a:lnTo>
                    <a:pt x="425957" y="13716"/>
                  </a:lnTo>
                  <a:close/>
                </a:path>
              </a:pathLst>
            </a:custGeom>
            <a:solidFill>
              <a:srgbClr val="6B6B6B"/>
            </a:solidFill>
          </p:spPr>
          <p:txBody>
            <a:bodyPr wrap="square" lIns="0" tIns="0" rIns="0" bIns="0" rtlCol="0"/>
            <a:lstStyle/>
            <a:p>
              <a:endParaRPr/>
            </a:p>
          </p:txBody>
        </p:sp>
        <p:sp>
          <p:nvSpPr>
            <p:cNvPr id="238" name="object 238"/>
            <p:cNvSpPr/>
            <p:nvPr/>
          </p:nvSpPr>
          <p:spPr>
            <a:xfrm>
              <a:off x="6435851" y="2336291"/>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707070"/>
            </a:solidFill>
          </p:spPr>
          <p:txBody>
            <a:bodyPr wrap="square" lIns="0" tIns="0" rIns="0" bIns="0" rtlCol="0"/>
            <a:lstStyle/>
            <a:p>
              <a:endParaRPr/>
            </a:p>
          </p:txBody>
        </p:sp>
        <p:sp>
          <p:nvSpPr>
            <p:cNvPr id="239" name="object 239"/>
            <p:cNvSpPr/>
            <p:nvPr/>
          </p:nvSpPr>
          <p:spPr>
            <a:xfrm>
              <a:off x="6435851" y="2343150"/>
              <a:ext cx="426084" cy="12700"/>
            </a:xfrm>
            <a:custGeom>
              <a:avLst/>
              <a:gdLst/>
              <a:ahLst/>
              <a:cxnLst/>
              <a:rect l="l" t="t" r="r" b="b"/>
              <a:pathLst>
                <a:path w="426084" h="12700">
                  <a:moveTo>
                    <a:pt x="425957" y="12191"/>
                  </a:moveTo>
                  <a:lnTo>
                    <a:pt x="425957" y="0"/>
                  </a:lnTo>
                  <a:lnTo>
                    <a:pt x="0" y="0"/>
                  </a:lnTo>
                  <a:lnTo>
                    <a:pt x="0" y="12191"/>
                  </a:lnTo>
                  <a:lnTo>
                    <a:pt x="425957" y="12191"/>
                  </a:lnTo>
                  <a:close/>
                </a:path>
              </a:pathLst>
            </a:custGeom>
            <a:solidFill>
              <a:srgbClr val="757575"/>
            </a:solidFill>
          </p:spPr>
          <p:txBody>
            <a:bodyPr wrap="square" lIns="0" tIns="0" rIns="0" bIns="0" rtlCol="0"/>
            <a:lstStyle/>
            <a:p>
              <a:endParaRPr/>
            </a:p>
          </p:txBody>
        </p:sp>
        <p:sp>
          <p:nvSpPr>
            <p:cNvPr id="240" name="object 240"/>
            <p:cNvSpPr/>
            <p:nvPr/>
          </p:nvSpPr>
          <p:spPr>
            <a:xfrm>
              <a:off x="6435851" y="2349246"/>
              <a:ext cx="426084" cy="12700"/>
            </a:xfrm>
            <a:custGeom>
              <a:avLst/>
              <a:gdLst/>
              <a:ahLst/>
              <a:cxnLst/>
              <a:rect l="l" t="t" r="r" b="b"/>
              <a:pathLst>
                <a:path w="426084" h="12700">
                  <a:moveTo>
                    <a:pt x="425957" y="12192"/>
                  </a:moveTo>
                  <a:lnTo>
                    <a:pt x="425957" y="0"/>
                  </a:lnTo>
                  <a:lnTo>
                    <a:pt x="0" y="0"/>
                  </a:lnTo>
                  <a:lnTo>
                    <a:pt x="0" y="12192"/>
                  </a:lnTo>
                  <a:lnTo>
                    <a:pt x="425957" y="12192"/>
                  </a:lnTo>
                  <a:close/>
                </a:path>
              </a:pathLst>
            </a:custGeom>
            <a:solidFill>
              <a:srgbClr val="7A7A7A"/>
            </a:solidFill>
          </p:spPr>
          <p:txBody>
            <a:bodyPr wrap="square" lIns="0" tIns="0" rIns="0" bIns="0" rtlCol="0"/>
            <a:lstStyle/>
            <a:p>
              <a:endParaRPr/>
            </a:p>
          </p:txBody>
        </p:sp>
        <p:sp>
          <p:nvSpPr>
            <p:cNvPr id="241" name="object 241"/>
            <p:cNvSpPr/>
            <p:nvPr/>
          </p:nvSpPr>
          <p:spPr>
            <a:xfrm>
              <a:off x="6435851" y="2355341"/>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838383"/>
            </a:solidFill>
          </p:spPr>
          <p:txBody>
            <a:bodyPr wrap="square" lIns="0" tIns="0" rIns="0" bIns="0" rtlCol="0"/>
            <a:lstStyle/>
            <a:p>
              <a:endParaRPr/>
            </a:p>
          </p:txBody>
        </p:sp>
        <p:sp>
          <p:nvSpPr>
            <p:cNvPr id="242" name="object 242"/>
            <p:cNvSpPr/>
            <p:nvPr/>
          </p:nvSpPr>
          <p:spPr>
            <a:xfrm>
              <a:off x="6435851" y="2361438"/>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878787"/>
            </a:solidFill>
          </p:spPr>
          <p:txBody>
            <a:bodyPr wrap="square" lIns="0" tIns="0" rIns="0" bIns="0" rtlCol="0"/>
            <a:lstStyle/>
            <a:p>
              <a:endParaRPr/>
            </a:p>
          </p:txBody>
        </p:sp>
        <p:sp>
          <p:nvSpPr>
            <p:cNvPr id="243" name="object 243"/>
            <p:cNvSpPr/>
            <p:nvPr/>
          </p:nvSpPr>
          <p:spPr>
            <a:xfrm>
              <a:off x="6435851" y="2368296"/>
              <a:ext cx="426084" cy="12700"/>
            </a:xfrm>
            <a:custGeom>
              <a:avLst/>
              <a:gdLst/>
              <a:ahLst/>
              <a:cxnLst/>
              <a:rect l="l" t="t" r="r" b="b"/>
              <a:pathLst>
                <a:path w="426084" h="12700">
                  <a:moveTo>
                    <a:pt x="425957" y="12192"/>
                  </a:moveTo>
                  <a:lnTo>
                    <a:pt x="425957" y="0"/>
                  </a:lnTo>
                  <a:lnTo>
                    <a:pt x="0" y="0"/>
                  </a:lnTo>
                  <a:lnTo>
                    <a:pt x="0" y="12192"/>
                  </a:lnTo>
                  <a:lnTo>
                    <a:pt x="425957" y="12192"/>
                  </a:lnTo>
                  <a:close/>
                </a:path>
              </a:pathLst>
            </a:custGeom>
            <a:solidFill>
              <a:srgbClr val="8D8D8D"/>
            </a:solidFill>
          </p:spPr>
          <p:txBody>
            <a:bodyPr wrap="square" lIns="0" tIns="0" rIns="0" bIns="0" rtlCol="0"/>
            <a:lstStyle/>
            <a:p>
              <a:endParaRPr/>
            </a:p>
          </p:txBody>
        </p:sp>
        <p:sp>
          <p:nvSpPr>
            <p:cNvPr id="244" name="object 244"/>
            <p:cNvSpPr/>
            <p:nvPr/>
          </p:nvSpPr>
          <p:spPr>
            <a:xfrm>
              <a:off x="6435851" y="2374391"/>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919191"/>
            </a:solidFill>
          </p:spPr>
          <p:txBody>
            <a:bodyPr wrap="square" lIns="0" tIns="0" rIns="0" bIns="0" rtlCol="0"/>
            <a:lstStyle/>
            <a:p>
              <a:endParaRPr/>
            </a:p>
          </p:txBody>
        </p:sp>
        <p:sp>
          <p:nvSpPr>
            <p:cNvPr id="245" name="object 245"/>
            <p:cNvSpPr/>
            <p:nvPr/>
          </p:nvSpPr>
          <p:spPr>
            <a:xfrm>
              <a:off x="6435851" y="2380488"/>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969696"/>
            </a:solidFill>
          </p:spPr>
          <p:txBody>
            <a:bodyPr wrap="square" lIns="0" tIns="0" rIns="0" bIns="0" rtlCol="0"/>
            <a:lstStyle/>
            <a:p>
              <a:endParaRPr/>
            </a:p>
          </p:txBody>
        </p:sp>
        <p:sp>
          <p:nvSpPr>
            <p:cNvPr id="246" name="object 246"/>
            <p:cNvSpPr/>
            <p:nvPr/>
          </p:nvSpPr>
          <p:spPr>
            <a:xfrm>
              <a:off x="6435851" y="2387346"/>
              <a:ext cx="426084" cy="12700"/>
            </a:xfrm>
            <a:custGeom>
              <a:avLst/>
              <a:gdLst/>
              <a:ahLst/>
              <a:cxnLst/>
              <a:rect l="l" t="t" r="r" b="b"/>
              <a:pathLst>
                <a:path w="426084" h="12700">
                  <a:moveTo>
                    <a:pt x="425957" y="12192"/>
                  </a:moveTo>
                  <a:lnTo>
                    <a:pt x="425957" y="0"/>
                  </a:lnTo>
                  <a:lnTo>
                    <a:pt x="0" y="0"/>
                  </a:lnTo>
                  <a:lnTo>
                    <a:pt x="0" y="12192"/>
                  </a:lnTo>
                  <a:lnTo>
                    <a:pt x="425957" y="12192"/>
                  </a:lnTo>
                  <a:close/>
                </a:path>
              </a:pathLst>
            </a:custGeom>
            <a:solidFill>
              <a:srgbClr val="9C9C9C"/>
            </a:solidFill>
          </p:spPr>
          <p:txBody>
            <a:bodyPr wrap="square" lIns="0" tIns="0" rIns="0" bIns="0" rtlCol="0"/>
            <a:lstStyle/>
            <a:p>
              <a:endParaRPr/>
            </a:p>
          </p:txBody>
        </p:sp>
        <p:sp>
          <p:nvSpPr>
            <p:cNvPr id="247" name="object 247"/>
            <p:cNvSpPr/>
            <p:nvPr/>
          </p:nvSpPr>
          <p:spPr>
            <a:xfrm>
              <a:off x="6435851" y="2393441"/>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A1A1A1"/>
            </a:solidFill>
          </p:spPr>
          <p:txBody>
            <a:bodyPr wrap="square" lIns="0" tIns="0" rIns="0" bIns="0" rtlCol="0"/>
            <a:lstStyle/>
            <a:p>
              <a:endParaRPr/>
            </a:p>
          </p:txBody>
        </p:sp>
        <p:sp>
          <p:nvSpPr>
            <p:cNvPr id="248" name="object 248"/>
            <p:cNvSpPr/>
            <p:nvPr/>
          </p:nvSpPr>
          <p:spPr>
            <a:xfrm>
              <a:off x="6435851" y="2399538"/>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A6A6A6"/>
            </a:solidFill>
          </p:spPr>
          <p:txBody>
            <a:bodyPr wrap="square" lIns="0" tIns="0" rIns="0" bIns="0" rtlCol="0"/>
            <a:lstStyle/>
            <a:p>
              <a:endParaRPr/>
            </a:p>
          </p:txBody>
        </p:sp>
        <p:sp>
          <p:nvSpPr>
            <p:cNvPr id="249" name="object 249"/>
            <p:cNvSpPr/>
            <p:nvPr/>
          </p:nvSpPr>
          <p:spPr>
            <a:xfrm>
              <a:off x="6435851" y="2406396"/>
              <a:ext cx="426084" cy="12700"/>
            </a:xfrm>
            <a:custGeom>
              <a:avLst/>
              <a:gdLst/>
              <a:ahLst/>
              <a:cxnLst/>
              <a:rect l="l" t="t" r="r" b="b"/>
              <a:pathLst>
                <a:path w="426084" h="12700">
                  <a:moveTo>
                    <a:pt x="425957" y="12192"/>
                  </a:moveTo>
                  <a:lnTo>
                    <a:pt x="425957" y="0"/>
                  </a:lnTo>
                  <a:lnTo>
                    <a:pt x="0" y="0"/>
                  </a:lnTo>
                  <a:lnTo>
                    <a:pt x="0" y="12192"/>
                  </a:lnTo>
                  <a:lnTo>
                    <a:pt x="425957" y="12192"/>
                  </a:lnTo>
                  <a:close/>
                </a:path>
              </a:pathLst>
            </a:custGeom>
            <a:solidFill>
              <a:srgbClr val="ABABAB"/>
            </a:solidFill>
          </p:spPr>
          <p:txBody>
            <a:bodyPr wrap="square" lIns="0" tIns="0" rIns="0" bIns="0" rtlCol="0"/>
            <a:lstStyle/>
            <a:p>
              <a:endParaRPr/>
            </a:p>
          </p:txBody>
        </p:sp>
        <p:sp>
          <p:nvSpPr>
            <p:cNvPr id="250" name="object 250"/>
            <p:cNvSpPr/>
            <p:nvPr/>
          </p:nvSpPr>
          <p:spPr>
            <a:xfrm>
              <a:off x="6435851" y="2412491"/>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B0B0B0"/>
            </a:solidFill>
          </p:spPr>
          <p:txBody>
            <a:bodyPr wrap="square" lIns="0" tIns="0" rIns="0" bIns="0" rtlCol="0"/>
            <a:lstStyle/>
            <a:p>
              <a:endParaRPr/>
            </a:p>
          </p:txBody>
        </p:sp>
        <p:sp>
          <p:nvSpPr>
            <p:cNvPr id="251" name="object 251"/>
            <p:cNvSpPr/>
            <p:nvPr/>
          </p:nvSpPr>
          <p:spPr>
            <a:xfrm>
              <a:off x="6435851" y="2418588"/>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B5B5B5"/>
            </a:solidFill>
          </p:spPr>
          <p:txBody>
            <a:bodyPr wrap="square" lIns="0" tIns="0" rIns="0" bIns="0" rtlCol="0"/>
            <a:lstStyle/>
            <a:p>
              <a:endParaRPr/>
            </a:p>
          </p:txBody>
        </p:sp>
        <p:sp>
          <p:nvSpPr>
            <p:cNvPr id="252" name="object 252"/>
            <p:cNvSpPr/>
            <p:nvPr/>
          </p:nvSpPr>
          <p:spPr>
            <a:xfrm>
              <a:off x="6435851" y="2425446"/>
              <a:ext cx="426084" cy="12700"/>
            </a:xfrm>
            <a:custGeom>
              <a:avLst/>
              <a:gdLst/>
              <a:ahLst/>
              <a:cxnLst/>
              <a:rect l="l" t="t" r="r" b="b"/>
              <a:pathLst>
                <a:path w="426084" h="12700">
                  <a:moveTo>
                    <a:pt x="425957" y="12192"/>
                  </a:moveTo>
                  <a:lnTo>
                    <a:pt x="425957" y="0"/>
                  </a:lnTo>
                  <a:lnTo>
                    <a:pt x="0" y="0"/>
                  </a:lnTo>
                  <a:lnTo>
                    <a:pt x="0" y="12192"/>
                  </a:lnTo>
                  <a:lnTo>
                    <a:pt x="425957" y="12192"/>
                  </a:lnTo>
                  <a:close/>
                </a:path>
              </a:pathLst>
            </a:custGeom>
            <a:solidFill>
              <a:srgbClr val="BABABA"/>
            </a:solidFill>
          </p:spPr>
          <p:txBody>
            <a:bodyPr wrap="square" lIns="0" tIns="0" rIns="0" bIns="0" rtlCol="0"/>
            <a:lstStyle/>
            <a:p>
              <a:endParaRPr/>
            </a:p>
          </p:txBody>
        </p:sp>
        <p:sp>
          <p:nvSpPr>
            <p:cNvPr id="253" name="object 253"/>
            <p:cNvSpPr/>
            <p:nvPr/>
          </p:nvSpPr>
          <p:spPr>
            <a:xfrm>
              <a:off x="6435851" y="2431541"/>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BFBFBF"/>
            </a:solidFill>
          </p:spPr>
          <p:txBody>
            <a:bodyPr wrap="square" lIns="0" tIns="0" rIns="0" bIns="0" rtlCol="0"/>
            <a:lstStyle/>
            <a:p>
              <a:endParaRPr/>
            </a:p>
          </p:txBody>
        </p:sp>
        <p:sp>
          <p:nvSpPr>
            <p:cNvPr id="254" name="object 254"/>
            <p:cNvSpPr/>
            <p:nvPr/>
          </p:nvSpPr>
          <p:spPr>
            <a:xfrm>
              <a:off x="6435851" y="2437638"/>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C4C4C4"/>
            </a:solidFill>
          </p:spPr>
          <p:txBody>
            <a:bodyPr wrap="square" lIns="0" tIns="0" rIns="0" bIns="0" rtlCol="0"/>
            <a:lstStyle/>
            <a:p>
              <a:endParaRPr/>
            </a:p>
          </p:txBody>
        </p:sp>
        <p:sp>
          <p:nvSpPr>
            <p:cNvPr id="255" name="object 255"/>
            <p:cNvSpPr/>
            <p:nvPr/>
          </p:nvSpPr>
          <p:spPr>
            <a:xfrm>
              <a:off x="6435851" y="2444496"/>
              <a:ext cx="426084" cy="12700"/>
            </a:xfrm>
            <a:custGeom>
              <a:avLst/>
              <a:gdLst/>
              <a:ahLst/>
              <a:cxnLst/>
              <a:rect l="l" t="t" r="r" b="b"/>
              <a:pathLst>
                <a:path w="426084" h="12700">
                  <a:moveTo>
                    <a:pt x="425957" y="12192"/>
                  </a:moveTo>
                  <a:lnTo>
                    <a:pt x="425957" y="0"/>
                  </a:lnTo>
                  <a:lnTo>
                    <a:pt x="0" y="0"/>
                  </a:lnTo>
                  <a:lnTo>
                    <a:pt x="0" y="12192"/>
                  </a:lnTo>
                  <a:lnTo>
                    <a:pt x="425957" y="12192"/>
                  </a:lnTo>
                  <a:close/>
                </a:path>
              </a:pathLst>
            </a:custGeom>
            <a:solidFill>
              <a:srgbClr val="C9C9C9"/>
            </a:solidFill>
          </p:spPr>
          <p:txBody>
            <a:bodyPr wrap="square" lIns="0" tIns="0" rIns="0" bIns="0" rtlCol="0"/>
            <a:lstStyle/>
            <a:p>
              <a:endParaRPr/>
            </a:p>
          </p:txBody>
        </p:sp>
        <p:sp>
          <p:nvSpPr>
            <p:cNvPr id="256" name="object 256"/>
            <p:cNvSpPr/>
            <p:nvPr/>
          </p:nvSpPr>
          <p:spPr>
            <a:xfrm>
              <a:off x="6435851" y="2450591"/>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CFCFCF"/>
            </a:solidFill>
          </p:spPr>
          <p:txBody>
            <a:bodyPr wrap="square" lIns="0" tIns="0" rIns="0" bIns="0" rtlCol="0"/>
            <a:lstStyle/>
            <a:p>
              <a:endParaRPr/>
            </a:p>
          </p:txBody>
        </p:sp>
        <p:sp>
          <p:nvSpPr>
            <p:cNvPr id="257" name="object 257"/>
            <p:cNvSpPr/>
            <p:nvPr/>
          </p:nvSpPr>
          <p:spPr>
            <a:xfrm>
              <a:off x="6435851" y="2456688"/>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D4D4D4"/>
            </a:solidFill>
          </p:spPr>
          <p:txBody>
            <a:bodyPr wrap="square" lIns="0" tIns="0" rIns="0" bIns="0" rtlCol="0"/>
            <a:lstStyle/>
            <a:p>
              <a:endParaRPr/>
            </a:p>
          </p:txBody>
        </p:sp>
        <p:sp>
          <p:nvSpPr>
            <p:cNvPr id="258" name="object 258"/>
            <p:cNvSpPr/>
            <p:nvPr/>
          </p:nvSpPr>
          <p:spPr>
            <a:xfrm>
              <a:off x="6435851" y="2463546"/>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D9D9D9"/>
            </a:solidFill>
          </p:spPr>
          <p:txBody>
            <a:bodyPr wrap="square" lIns="0" tIns="0" rIns="0" bIns="0" rtlCol="0"/>
            <a:lstStyle/>
            <a:p>
              <a:endParaRPr/>
            </a:p>
          </p:txBody>
        </p:sp>
        <p:sp>
          <p:nvSpPr>
            <p:cNvPr id="259" name="object 259"/>
            <p:cNvSpPr/>
            <p:nvPr/>
          </p:nvSpPr>
          <p:spPr>
            <a:xfrm>
              <a:off x="6435851" y="2469641"/>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DEDEDE"/>
            </a:solidFill>
          </p:spPr>
          <p:txBody>
            <a:bodyPr wrap="square" lIns="0" tIns="0" rIns="0" bIns="0" rtlCol="0"/>
            <a:lstStyle/>
            <a:p>
              <a:endParaRPr/>
            </a:p>
          </p:txBody>
        </p:sp>
        <p:sp>
          <p:nvSpPr>
            <p:cNvPr id="260" name="object 260"/>
            <p:cNvSpPr/>
            <p:nvPr/>
          </p:nvSpPr>
          <p:spPr>
            <a:xfrm>
              <a:off x="6435851" y="2476500"/>
              <a:ext cx="426084" cy="12700"/>
            </a:xfrm>
            <a:custGeom>
              <a:avLst/>
              <a:gdLst/>
              <a:ahLst/>
              <a:cxnLst/>
              <a:rect l="l" t="t" r="r" b="b"/>
              <a:pathLst>
                <a:path w="426084" h="12700">
                  <a:moveTo>
                    <a:pt x="425957" y="12191"/>
                  </a:moveTo>
                  <a:lnTo>
                    <a:pt x="425957" y="0"/>
                  </a:lnTo>
                  <a:lnTo>
                    <a:pt x="0" y="0"/>
                  </a:lnTo>
                  <a:lnTo>
                    <a:pt x="0" y="12191"/>
                  </a:lnTo>
                  <a:lnTo>
                    <a:pt x="425957" y="12191"/>
                  </a:lnTo>
                  <a:close/>
                </a:path>
              </a:pathLst>
            </a:custGeom>
            <a:solidFill>
              <a:srgbClr val="E3E3E3"/>
            </a:solidFill>
          </p:spPr>
          <p:txBody>
            <a:bodyPr wrap="square" lIns="0" tIns="0" rIns="0" bIns="0" rtlCol="0"/>
            <a:lstStyle/>
            <a:p>
              <a:endParaRPr/>
            </a:p>
          </p:txBody>
        </p:sp>
        <p:sp>
          <p:nvSpPr>
            <p:cNvPr id="261" name="object 261"/>
            <p:cNvSpPr/>
            <p:nvPr/>
          </p:nvSpPr>
          <p:spPr>
            <a:xfrm>
              <a:off x="6435851" y="2482596"/>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E8E8E8"/>
            </a:solidFill>
          </p:spPr>
          <p:txBody>
            <a:bodyPr wrap="square" lIns="0" tIns="0" rIns="0" bIns="0" rtlCol="0"/>
            <a:lstStyle/>
            <a:p>
              <a:endParaRPr/>
            </a:p>
          </p:txBody>
        </p:sp>
        <p:sp>
          <p:nvSpPr>
            <p:cNvPr id="262" name="object 262"/>
            <p:cNvSpPr/>
            <p:nvPr/>
          </p:nvSpPr>
          <p:spPr>
            <a:xfrm>
              <a:off x="6435851" y="2488691"/>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EDEDED"/>
            </a:solidFill>
          </p:spPr>
          <p:txBody>
            <a:bodyPr wrap="square" lIns="0" tIns="0" rIns="0" bIns="0" rtlCol="0"/>
            <a:lstStyle/>
            <a:p>
              <a:endParaRPr/>
            </a:p>
          </p:txBody>
        </p:sp>
        <p:sp>
          <p:nvSpPr>
            <p:cNvPr id="263" name="object 263"/>
            <p:cNvSpPr/>
            <p:nvPr/>
          </p:nvSpPr>
          <p:spPr>
            <a:xfrm>
              <a:off x="6435851" y="2495550"/>
              <a:ext cx="426084" cy="12700"/>
            </a:xfrm>
            <a:custGeom>
              <a:avLst/>
              <a:gdLst/>
              <a:ahLst/>
              <a:cxnLst/>
              <a:rect l="l" t="t" r="r" b="b"/>
              <a:pathLst>
                <a:path w="426084" h="12700">
                  <a:moveTo>
                    <a:pt x="425957" y="12191"/>
                  </a:moveTo>
                  <a:lnTo>
                    <a:pt x="425957" y="0"/>
                  </a:lnTo>
                  <a:lnTo>
                    <a:pt x="0" y="0"/>
                  </a:lnTo>
                  <a:lnTo>
                    <a:pt x="0" y="12191"/>
                  </a:lnTo>
                  <a:lnTo>
                    <a:pt x="425957" y="12191"/>
                  </a:lnTo>
                  <a:close/>
                </a:path>
              </a:pathLst>
            </a:custGeom>
            <a:solidFill>
              <a:srgbClr val="F2F2F2"/>
            </a:solidFill>
          </p:spPr>
          <p:txBody>
            <a:bodyPr wrap="square" lIns="0" tIns="0" rIns="0" bIns="0" rtlCol="0"/>
            <a:lstStyle/>
            <a:p>
              <a:endParaRPr/>
            </a:p>
          </p:txBody>
        </p:sp>
        <p:sp>
          <p:nvSpPr>
            <p:cNvPr id="264" name="object 264"/>
            <p:cNvSpPr/>
            <p:nvPr/>
          </p:nvSpPr>
          <p:spPr>
            <a:xfrm>
              <a:off x="6435851" y="2501646"/>
              <a:ext cx="426084" cy="13335"/>
            </a:xfrm>
            <a:custGeom>
              <a:avLst/>
              <a:gdLst/>
              <a:ahLst/>
              <a:cxnLst/>
              <a:rect l="l" t="t" r="r" b="b"/>
              <a:pathLst>
                <a:path w="426084" h="13335">
                  <a:moveTo>
                    <a:pt x="425957" y="12954"/>
                  </a:moveTo>
                  <a:lnTo>
                    <a:pt x="425957" y="0"/>
                  </a:lnTo>
                  <a:lnTo>
                    <a:pt x="0" y="0"/>
                  </a:lnTo>
                  <a:lnTo>
                    <a:pt x="0" y="12954"/>
                  </a:lnTo>
                  <a:lnTo>
                    <a:pt x="425957" y="12954"/>
                  </a:lnTo>
                  <a:close/>
                </a:path>
              </a:pathLst>
            </a:custGeom>
            <a:solidFill>
              <a:srgbClr val="F7F7F7"/>
            </a:solidFill>
          </p:spPr>
          <p:txBody>
            <a:bodyPr wrap="square" lIns="0" tIns="0" rIns="0" bIns="0" rtlCol="0"/>
            <a:lstStyle/>
            <a:p>
              <a:endParaRPr/>
            </a:p>
          </p:txBody>
        </p:sp>
        <p:sp>
          <p:nvSpPr>
            <p:cNvPr id="265" name="object 265"/>
            <p:cNvSpPr/>
            <p:nvPr/>
          </p:nvSpPr>
          <p:spPr>
            <a:xfrm>
              <a:off x="6435851" y="2507741"/>
              <a:ext cx="426084" cy="6985"/>
            </a:xfrm>
            <a:custGeom>
              <a:avLst/>
              <a:gdLst/>
              <a:ahLst/>
              <a:cxnLst/>
              <a:rect l="l" t="t" r="r" b="b"/>
              <a:pathLst>
                <a:path w="426084" h="6985">
                  <a:moveTo>
                    <a:pt x="425957" y="6857"/>
                  </a:moveTo>
                  <a:lnTo>
                    <a:pt x="425957" y="0"/>
                  </a:lnTo>
                  <a:lnTo>
                    <a:pt x="0" y="0"/>
                  </a:lnTo>
                  <a:lnTo>
                    <a:pt x="0" y="6857"/>
                  </a:lnTo>
                  <a:lnTo>
                    <a:pt x="425957" y="6857"/>
                  </a:lnTo>
                  <a:close/>
                </a:path>
              </a:pathLst>
            </a:custGeom>
            <a:solidFill>
              <a:srgbClr val="FFFFFF"/>
            </a:solidFill>
          </p:spPr>
          <p:txBody>
            <a:bodyPr wrap="square" lIns="0" tIns="0" rIns="0" bIns="0" rtlCol="0"/>
            <a:lstStyle/>
            <a:p>
              <a:endParaRPr/>
            </a:p>
          </p:txBody>
        </p:sp>
        <p:sp>
          <p:nvSpPr>
            <p:cNvPr id="266" name="object 266"/>
            <p:cNvSpPr/>
            <p:nvPr/>
          </p:nvSpPr>
          <p:spPr>
            <a:xfrm>
              <a:off x="6008369" y="2190750"/>
              <a:ext cx="427990" cy="641985"/>
            </a:xfrm>
            <a:custGeom>
              <a:avLst/>
              <a:gdLst/>
              <a:ahLst/>
              <a:cxnLst/>
              <a:rect l="l" t="t" r="r" b="b"/>
              <a:pathLst>
                <a:path w="427989" h="641985">
                  <a:moveTo>
                    <a:pt x="427481" y="641603"/>
                  </a:moveTo>
                  <a:lnTo>
                    <a:pt x="427481" y="0"/>
                  </a:lnTo>
                  <a:lnTo>
                    <a:pt x="0" y="0"/>
                  </a:lnTo>
                  <a:lnTo>
                    <a:pt x="0" y="641603"/>
                  </a:lnTo>
                  <a:lnTo>
                    <a:pt x="427481" y="641603"/>
                  </a:lnTo>
                  <a:close/>
                </a:path>
              </a:pathLst>
            </a:custGeom>
            <a:solidFill>
              <a:srgbClr val="33CC65"/>
            </a:solidFill>
          </p:spPr>
          <p:txBody>
            <a:bodyPr wrap="square" lIns="0" tIns="0" rIns="0" bIns="0" rtlCol="0"/>
            <a:lstStyle/>
            <a:p>
              <a:endParaRPr/>
            </a:p>
          </p:txBody>
        </p:sp>
        <p:sp>
          <p:nvSpPr>
            <p:cNvPr id="267" name="object 267"/>
            <p:cNvSpPr/>
            <p:nvPr/>
          </p:nvSpPr>
          <p:spPr>
            <a:xfrm>
              <a:off x="6035039" y="3153155"/>
              <a:ext cx="387985" cy="455930"/>
            </a:xfrm>
            <a:custGeom>
              <a:avLst/>
              <a:gdLst/>
              <a:ahLst/>
              <a:cxnLst/>
              <a:rect l="l" t="t" r="r" b="b"/>
              <a:pathLst>
                <a:path w="387985" h="455929">
                  <a:moveTo>
                    <a:pt x="387858" y="15240"/>
                  </a:moveTo>
                  <a:lnTo>
                    <a:pt x="369569" y="0"/>
                  </a:lnTo>
                  <a:lnTo>
                    <a:pt x="0" y="440436"/>
                  </a:lnTo>
                  <a:lnTo>
                    <a:pt x="18287" y="455676"/>
                  </a:lnTo>
                  <a:close/>
                </a:path>
              </a:pathLst>
            </a:custGeom>
            <a:solidFill>
              <a:srgbClr val="000000"/>
            </a:solidFill>
          </p:spPr>
          <p:txBody>
            <a:bodyPr wrap="square" lIns="0" tIns="0" rIns="0" bIns="0" rtlCol="0"/>
            <a:lstStyle/>
            <a:p>
              <a:endParaRPr/>
            </a:p>
          </p:txBody>
        </p:sp>
        <p:sp>
          <p:nvSpPr>
            <p:cNvPr id="268" name="object 268"/>
            <p:cNvSpPr/>
            <p:nvPr/>
          </p:nvSpPr>
          <p:spPr>
            <a:xfrm>
              <a:off x="6372606" y="2979419"/>
              <a:ext cx="192786" cy="215645"/>
            </a:xfrm>
            <a:prstGeom prst="rect">
              <a:avLst/>
            </a:prstGeom>
            <a:blipFill>
              <a:blip r:embed="rId5" cstate="print"/>
              <a:stretch>
                <a:fillRect/>
              </a:stretch>
            </a:blipFill>
          </p:spPr>
          <p:txBody>
            <a:bodyPr wrap="square" lIns="0" tIns="0" rIns="0" bIns="0" rtlCol="0"/>
            <a:lstStyle/>
            <a:p>
              <a:endParaRPr/>
            </a:p>
          </p:txBody>
        </p:sp>
        <p:sp>
          <p:nvSpPr>
            <p:cNvPr id="269" name="object 269"/>
            <p:cNvSpPr/>
            <p:nvPr/>
          </p:nvSpPr>
          <p:spPr>
            <a:xfrm>
              <a:off x="6013704" y="2510027"/>
              <a:ext cx="2901950" cy="13970"/>
            </a:xfrm>
            <a:custGeom>
              <a:avLst/>
              <a:gdLst/>
              <a:ahLst/>
              <a:cxnLst/>
              <a:rect l="l" t="t" r="r" b="b"/>
              <a:pathLst>
                <a:path w="2901950" h="13969">
                  <a:moveTo>
                    <a:pt x="137922" y="0"/>
                  </a:moveTo>
                  <a:lnTo>
                    <a:pt x="0" y="0"/>
                  </a:lnTo>
                  <a:lnTo>
                    <a:pt x="0" y="13716"/>
                  </a:lnTo>
                  <a:lnTo>
                    <a:pt x="137922" y="13716"/>
                  </a:lnTo>
                  <a:lnTo>
                    <a:pt x="137922" y="0"/>
                  </a:lnTo>
                  <a:close/>
                </a:path>
                <a:path w="2901950" h="13969">
                  <a:moveTo>
                    <a:pt x="275844" y="0"/>
                  </a:moveTo>
                  <a:lnTo>
                    <a:pt x="207264" y="0"/>
                  </a:lnTo>
                  <a:lnTo>
                    <a:pt x="207264" y="13716"/>
                  </a:lnTo>
                  <a:lnTo>
                    <a:pt x="275844" y="13716"/>
                  </a:lnTo>
                  <a:lnTo>
                    <a:pt x="275844" y="0"/>
                  </a:lnTo>
                  <a:close/>
                </a:path>
                <a:path w="2901950" h="13969">
                  <a:moveTo>
                    <a:pt x="483870" y="0"/>
                  </a:moveTo>
                  <a:lnTo>
                    <a:pt x="345186" y="0"/>
                  </a:lnTo>
                  <a:lnTo>
                    <a:pt x="345186" y="13716"/>
                  </a:lnTo>
                  <a:lnTo>
                    <a:pt x="483870" y="13716"/>
                  </a:lnTo>
                  <a:lnTo>
                    <a:pt x="483870" y="0"/>
                  </a:lnTo>
                  <a:close/>
                </a:path>
                <a:path w="2901950" h="13969">
                  <a:moveTo>
                    <a:pt x="621792" y="0"/>
                  </a:moveTo>
                  <a:lnTo>
                    <a:pt x="552450" y="0"/>
                  </a:lnTo>
                  <a:lnTo>
                    <a:pt x="552450" y="13716"/>
                  </a:lnTo>
                  <a:lnTo>
                    <a:pt x="621792" y="13716"/>
                  </a:lnTo>
                  <a:lnTo>
                    <a:pt x="621792" y="0"/>
                  </a:lnTo>
                  <a:close/>
                </a:path>
                <a:path w="2901950" h="13969">
                  <a:moveTo>
                    <a:pt x="829056" y="0"/>
                  </a:moveTo>
                  <a:lnTo>
                    <a:pt x="691121" y="0"/>
                  </a:lnTo>
                  <a:lnTo>
                    <a:pt x="691121" y="13716"/>
                  </a:lnTo>
                  <a:lnTo>
                    <a:pt x="829056" y="13716"/>
                  </a:lnTo>
                  <a:lnTo>
                    <a:pt x="829056" y="0"/>
                  </a:lnTo>
                  <a:close/>
                </a:path>
                <a:path w="2901950" h="13969">
                  <a:moveTo>
                    <a:pt x="966978" y="0"/>
                  </a:moveTo>
                  <a:lnTo>
                    <a:pt x="897623" y="0"/>
                  </a:lnTo>
                  <a:lnTo>
                    <a:pt x="897623" y="13716"/>
                  </a:lnTo>
                  <a:lnTo>
                    <a:pt x="966978" y="13716"/>
                  </a:lnTo>
                  <a:lnTo>
                    <a:pt x="966978" y="0"/>
                  </a:lnTo>
                  <a:close/>
                </a:path>
                <a:path w="2901950" h="13969">
                  <a:moveTo>
                    <a:pt x="1174242" y="0"/>
                  </a:moveTo>
                  <a:lnTo>
                    <a:pt x="1036320" y="0"/>
                  </a:lnTo>
                  <a:lnTo>
                    <a:pt x="1036320" y="13716"/>
                  </a:lnTo>
                  <a:lnTo>
                    <a:pt x="1174242" y="13716"/>
                  </a:lnTo>
                  <a:lnTo>
                    <a:pt x="1174242" y="0"/>
                  </a:lnTo>
                  <a:close/>
                </a:path>
                <a:path w="2901950" h="13969">
                  <a:moveTo>
                    <a:pt x="1312926" y="0"/>
                  </a:moveTo>
                  <a:lnTo>
                    <a:pt x="1243571" y="0"/>
                  </a:lnTo>
                  <a:lnTo>
                    <a:pt x="1243571" y="13716"/>
                  </a:lnTo>
                  <a:lnTo>
                    <a:pt x="1312926" y="13716"/>
                  </a:lnTo>
                  <a:lnTo>
                    <a:pt x="1312926" y="0"/>
                  </a:lnTo>
                  <a:close/>
                </a:path>
                <a:path w="2901950" h="13969">
                  <a:moveTo>
                    <a:pt x="1520190" y="0"/>
                  </a:moveTo>
                  <a:lnTo>
                    <a:pt x="1381506" y="0"/>
                  </a:lnTo>
                  <a:lnTo>
                    <a:pt x="1381506" y="13716"/>
                  </a:lnTo>
                  <a:lnTo>
                    <a:pt x="1520190" y="13716"/>
                  </a:lnTo>
                  <a:lnTo>
                    <a:pt x="1520190" y="0"/>
                  </a:lnTo>
                  <a:close/>
                </a:path>
                <a:path w="2901950" h="13969">
                  <a:moveTo>
                    <a:pt x="1658112" y="0"/>
                  </a:moveTo>
                  <a:lnTo>
                    <a:pt x="1588770" y="0"/>
                  </a:lnTo>
                  <a:lnTo>
                    <a:pt x="1588770" y="13716"/>
                  </a:lnTo>
                  <a:lnTo>
                    <a:pt x="1658112" y="13716"/>
                  </a:lnTo>
                  <a:lnTo>
                    <a:pt x="1658112" y="0"/>
                  </a:lnTo>
                  <a:close/>
                </a:path>
                <a:path w="2901950" h="13969">
                  <a:moveTo>
                    <a:pt x="1865376" y="0"/>
                  </a:moveTo>
                  <a:lnTo>
                    <a:pt x="1727454" y="0"/>
                  </a:lnTo>
                  <a:lnTo>
                    <a:pt x="1727454" y="13716"/>
                  </a:lnTo>
                  <a:lnTo>
                    <a:pt x="1865376" y="13716"/>
                  </a:lnTo>
                  <a:lnTo>
                    <a:pt x="1865376" y="0"/>
                  </a:lnTo>
                  <a:close/>
                </a:path>
                <a:path w="2901950" h="13969">
                  <a:moveTo>
                    <a:pt x="2004060" y="0"/>
                  </a:moveTo>
                  <a:lnTo>
                    <a:pt x="1933956" y="0"/>
                  </a:lnTo>
                  <a:lnTo>
                    <a:pt x="1933956" y="13716"/>
                  </a:lnTo>
                  <a:lnTo>
                    <a:pt x="2004060" y="13716"/>
                  </a:lnTo>
                  <a:lnTo>
                    <a:pt x="2004060" y="0"/>
                  </a:lnTo>
                  <a:close/>
                </a:path>
                <a:path w="2901950" h="13969">
                  <a:moveTo>
                    <a:pt x="2210562" y="0"/>
                  </a:moveTo>
                  <a:lnTo>
                    <a:pt x="2072640" y="0"/>
                  </a:lnTo>
                  <a:lnTo>
                    <a:pt x="2072640" y="13716"/>
                  </a:lnTo>
                  <a:lnTo>
                    <a:pt x="2210562" y="13716"/>
                  </a:lnTo>
                  <a:lnTo>
                    <a:pt x="2210562" y="0"/>
                  </a:lnTo>
                  <a:close/>
                </a:path>
                <a:path w="2901950" h="13969">
                  <a:moveTo>
                    <a:pt x="2349246" y="0"/>
                  </a:moveTo>
                  <a:lnTo>
                    <a:pt x="2279904" y="0"/>
                  </a:lnTo>
                  <a:lnTo>
                    <a:pt x="2279904" y="13716"/>
                  </a:lnTo>
                  <a:lnTo>
                    <a:pt x="2349246" y="13716"/>
                  </a:lnTo>
                  <a:lnTo>
                    <a:pt x="2349246" y="0"/>
                  </a:lnTo>
                  <a:close/>
                </a:path>
                <a:path w="2901950" h="13969">
                  <a:moveTo>
                    <a:pt x="2556510" y="0"/>
                  </a:moveTo>
                  <a:lnTo>
                    <a:pt x="2417826" y="0"/>
                  </a:lnTo>
                  <a:lnTo>
                    <a:pt x="2417826" y="13716"/>
                  </a:lnTo>
                  <a:lnTo>
                    <a:pt x="2556510" y="13716"/>
                  </a:lnTo>
                  <a:lnTo>
                    <a:pt x="2556510" y="0"/>
                  </a:lnTo>
                  <a:close/>
                </a:path>
                <a:path w="2901950" h="13969">
                  <a:moveTo>
                    <a:pt x="2694432" y="0"/>
                  </a:moveTo>
                  <a:lnTo>
                    <a:pt x="2625077" y="0"/>
                  </a:lnTo>
                  <a:lnTo>
                    <a:pt x="2625077" y="13716"/>
                  </a:lnTo>
                  <a:lnTo>
                    <a:pt x="2694432" y="13716"/>
                  </a:lnTo>
                  <a:lnTo>
                    <a:pt x="2694432" y="0"/>
                  </a:lnTo>
                  <a:close/>
                </a:path>
                <a:path w="2901950" h="13969">
                  <a:moveTo>
                    <a:pt x="2901696" y="0"/>
                  </a:moveTo>
                  <a:lnTo>
                    <a:pt x="2763012" y="0"/>
                  </a:lnTo>
                  <a:lnTo>
                    <a:pt x="2763012" y="13716"/>
                  </a:lnTo>
                  <a:lnTo>
                    <a:pt x="2901696" y="13716"/>
                  </a:lnTo>
                  <a:lnTo>
                    <a:pt x="2901696" y="0"/>
                  </a:lnTo>
                  <a:close/>
                </a:path>
              </a:pathLst>
            </a:custGeom>
            <a:solidFill>
              <a:srgbClr val="000000"/>
            </a:solidFill>
          </p:spPr>
          <p:txBody>
            <a:bodyPr wrap="square" lIns="0" tIns="0" rIns="0" bIns="0" rtlCol="0"/>
            <a:lstStyle/>
            <a:p>
              <a:endParaRPr/>
            </a:p>
          </p:txBody>
        </p:sp>
        <p:sp>
          <p:nvSpPr>
            <p:cNvPr id="270" name="object 270"/>
            <p:cNvSpPr/>
            <p:nvPr/>
          </p:nvSpPr>
          <p:spPr>
            <a:xfrm>
              <a:off x="1316736" y="2375916"/>
              <a:ext cx="3409315" cy="3409315"/>
            </a:xfrm>
            <a:custGeom>
              <a:avLst/>
              <a:gdLst/>
              <a:ahLst/>
              <a:cxnLst/>
              <a:rect l="l" t="t" r="r" b="b"/>
              <a:pathLst>
                <a:path w="3409315" h="3409315">
                  <a:moveTo>
                    <a:pt x="0" y="0"/>
                  </a:moveTo>
                  <a:lnTo>
                    <a:pt x="0" y="3409188"/>
                  </a:lnTo>
                  <a:lnTo>
                    <a:pt x="3409188" y="3409188"/>
                  </a:lnTo>
                  <a:lnTo>
                    <a:pt x="3409188" y="0"/>
                  </a:lnTo>
                  <a:lnTo>
                    <a:pt x="0" y="0"/>
                  </a:lnTo>
                  <a:close/>
                </a:path>
              </a:pathLst>
            </a:custGeom>
            <a:ln w="3175">
              <a:solidFill>
                <a:srgbClr val="FF1721"/>
              </a:solidFill>
            </a:ln>
          </p:spPr>
          <p:txBody>
            <a:bodyPr wrap="square" lIns="0" tIns="0" rIns="0" bIns="0" rtlCol="0"/>
            <a:lstStyle/>
            <a:p>
              <a:endParaRPr/>
            </a:p>
          </p:txBody>
        </p:sp>
        <p:sp>
          <p:nvSpPr>
            <p:cNvPr id="271" name="object 271"/>
            <p:cNvSpPr/>
            <p:nvPr/>
          </p:nvSpPr>
          <p:spPr>
            <a:xfrm>
              <a:off x="1316736" y="5785103"/>
              <a:ext cx="0" cy="1905"/>
            </a:xfrm>
            <a:custGeom>
              <a:avLst/>
              <a:gdLst/>
              <a:ahLst/>
              <a:cxnLst/>
              <a:rect l="l" t="t" r="r" b="b"/>
              <a:pathLst>
                <a:path h="1904">
                  <a:moveTo>
                    <a:pt x="0" y="0"/>
                  </a:moveTo>
                  <a:lnTo>
                    <a:pt x="0" y="1371"/>
                  </a:lnTo>
                </a:path>
              </a:pathLst>
            </a:custGeom>
            <a:ln w="3175">
              <a:solidFill>
                <a:srgbClr val="000000"/>
              </a:solidFill>
            </a:ln>
          </p:spPr>
          <p:txBody>
            <a:bodyPr wrap="square" lIns="0" tIns="0" rIns="0" bIns="0" rtlCol="0"/>
            <a:lstStyle/>
            <a:p>
              <a:endParaRPr/>
            </a:p>
          </p:txBody>
        </p:sp>
        <p:sp>
          <p:nvSpPr>
            <p:cNvPr id="272" name="object 272"/>
            <p:cNvSpPr/>
            <p:nvPr/>
          </p:nvSpPr>
          <p:spPr>
            <a:xfrm>
              <a:off x="1242822" y="1523999"/>
              <a:ext cx="4335145" cy="4335145"/>
            </a:xfrm>
            <a:custGeom>
              <a:avLst/>
              <a:gdLst/>
              <a:ahLst/>
              <a:cxnLst/>
              <a:rect l="l" t="t" r="r" b="b"/>
              <a:pathLst>
                <a:path w="4335145" h="4335145">
                  <a:moveTo>
                    <a:pt x="4335018" y="4261104"/>
                  </a:moveTo>
                  <a:lnTo>
                    <a:pt x="4187190" y="4187190"/>
                  </a:lnTo>
                  <a:lnTo>
                    <a:pt x="4187190" y="4248912"/>
                  </a:lnTo>
                  <a:lnTo>
                    <a:pt x="3491484" y="4248912"/>
                  </a:lnTo>
                  <a:lnTo>
                    <a:pt x="3491484" y="851916"/>
                  </a:lnTo>
                  <a:lnTo>
                    <a:pt x="3483102" y="851916"/>
                  </a:lnTo>
                  <a:lnTo>
                    <a:pt x="3483102" y="844296"/>
                  </a:lnTo>
                  <a:lnTo>
                    <a:pt x="3473958" y="844296"/>
                  </a:lnTo>
                  <a:lnTo>
                    <a:pt x="3473958" y="861822"/>
                  </a:lnTo>
                  <a:lnTo>
                    <a:pt x="3473958" y="4248912"/>
                  </a:lnTo>
                  <a:lnTo>
                    <a:pt x="86106" y="4248912"/>
                  </a:lnTo>
                  <a:lnTo>
                    <a:pt x="86106" y="861822"/>
                  </a:lnTo>
                  <a:lnTo>
                    <a:pt x="3473958" y="861822"/>
                  </a:lnTo>
                  <a:lnTo>
                    <a:pt x="3473958" y="844296"/>
                  </a:lnTo>
                  <a:lnTo>
                    <a:pt x="86106" y="844296"/>
                  </a:lnTo>
                  <a:lnTo>
                    <a:pt x="86106" y="148590"/>
                  </a:lnTo>
                  <a:lnTo>
                    <a:pt x="147828" y="148590"/>
                  </a:lnTo>
                  <a:lnTo>
                    <a:pt x="73914" y="0"/>
                  </a:lnTo>
                  <a:lnTo>
                    <a:pt x="0" y="148590"/>
                  </a:lnTo>
                  <a:lnTo>
                    <a:pt x="61722" y="148590"/>
                  </a:lnTo>
                  <a:lnTo>
                    <a:pt x="61722" y="4261104"/>
                  </a:lnTo>
                  <a:lnTo>
                    <a:pt x="73914" y="4261104"/>
                  </a:lnTo>
                  <a:lnTo>
                    <a:pt x="73914" y="4273308"/>
                  </a:lnTo>
                  <a:lnTo>
                    <a:pt x="4187190" y="4273308"/>
                  </a:lnTo>
                  <a:lnTo>
                    <a:pt x="4187190" y="4335018"/>
                  </a:lnTo>
                  <a:lnTo>
                    <a:pt x="4335018" y="4261104"/>
                  </a:lnTo>
                  <a:close/>
                </a:path>
              </a:pathLst>
            </a:custGeom>
            <a:solidFill>
              <a:srgbClr val="000000"/>
            </a:solidFill>
          </p:spPr>
          <p:txBody>
            <a:bodyPr wrap="square" lIns="0" tIns="0" rIns="0" bIns="0" rtlCol="0"/>
            <a:lstStyle/>
            <a:p>
              <a:endParaRPr/>
            </a:p>
          </p:txBody>
        </p:sp>
        <p:sp>
          <p:nvSpPr>
            <p:cNvPr id="273" name="object 273"/>
            <p:cNvSpPr/>
            <p:nvPr/>
          </p:nvSpPr>
          <p:spPr>
            <a:xfrm>
              <a:off x="1316736" y="4079824"/>
              <a:ext cx="1704339" cy="0"/>
            </a:xfrm>
            <a:custGeom>
              <a:avLst/>
              <a:gdLst/>
              <a:ahLst/>
              <a:cxnLst/>
              <a:rect l="l" t="t" r="r" b="b"/>
              <a:pathLst>
                <a:path w="1704339">
                  <a:moveTo>
                    <a:pt x="0" y="0"/>
                  </a:moveTo>
                  <a:lnTo>
                    <a:pt x="1703831" y="0"/>
                  </a:lnTo>
                </a:path>
              </a:pathLst>
            </a:custGeom>
            <a:ln w="3175">
              <a:solidFill>
                <a:srgbClr val="000000"/>
              </a:solidFill>
            </a:ln>
          </p:spPr>
          <p:txBody>
            <a:bodyPr wrap="square" lIns="0" tIns="0" rIns="0" bIns="0" rtlCol="0"/>
            <a:lstStyle/>
            <a:p>
              <a:endParaRPr/>
            </a:p>
          </p:txBody>
        </p:sp>
        <p:sp>
          <p:nvSpPr>
            <p:cNvPr id="274" name="object 274"/>
            <p:cNvSpPr/>
            <p:nvPr/>
          </p:nvSpPr>
          <p:spPr>
            <a:xfrm>
              <a:off x="3021634" y="4080510"/>
              <a:ext cx="0" cy="1704975"/>
            </a:xfrm>
            <a:custGeom>
              <a:avLst/>
              <a:gdLst/>
              <a:ahLst/>
              <a:cxnLst/>
              <a:rect l="l" t="t" r="r" b="b"/>
              <a:pathLst>
                <a:path h="1704975">
                  <a:moveTo>
                    <a:pt x="0" y="0"/>
                  </a:moveTo>
                  <a:lnTo>
                    <a:pt x="0" y="1704593"/>
                  </a:lnTo>
                </a:path>
              </a:pathLst>
            </a:custGeom>
            <a:ln w="3175">
              <a:solidFill>
                <a:srgbClr val="000000"/>
              </a:solidFill>
            </a:ln>
          </p:spPr>
          <p:txBody>
            <a:bodyPr wrap="square" lIns="0" tIns="0" rIns="0" bIns="0" rtlCol="0"/>
            <a:lstStyle/>
            <a:p>
              <a:endParaRPr/>
            </a:p>
          </p:txBody>
        </p:sp>
        <p:sp>
          <p:nvSpPr>
            <p:cNvPr id="275" name="object 275"/>
            <p:cNvSpPr/>
            <p:nvPr/>
          </p:nvSpPr>
          <p:spPr>
            <a:xfrm>
              <a:off x="5557418" y="4976774"/>
              <a:ext cx="172669" cy="199339"/>
            </a:xfrm>
            <a:prstGeom prst="rect">
              <a:avLst/>
            </a:prstGeom>
            <a:blipFill>
              <a:blip r:embed="rId6" cstate="print"/>
              <a:stretch>
                <a:fillRect/>
              </a:stretch>
            </a:blipFill>
          </p:spPr>
          <p:txBody>
            <a:bodyPr wrap="square" lIns="0" tIns="0" rIns="0" bIns="0" rtlCol="0"/>
            <a:lstStyle/>
            <a:p>
              <a:endParaRPr/>
            </a:p>
          </p:txBody>
        </p:sp>
        <p:sp>
          <p:nvSpPr>
            <p:cNvPr id="276" name="object 276"/>
            <p:cNvSpPr/>
            <p:nvPr/>
          </p:nvSpPr>
          <p:spPr>
            <a:xfrm>
              <a:off x="1316736" y="4080510"/>
              <a:ext cx="1704339" cy="1704975"/>
            </a:xfrm>
            <a:custGeom>
              <a:avLst/>
              <a:gdLst/>
              <a:ahLst/>
              <a:cxnLst/>
              <a:rect l="l" t="t" r="r" b="b"/>
              <a:pathLst>
                <a:path w="1704339" h="1704975">
                  <a:moveTo>
                    <a:pt x="1703832" y="1704593"/>
                  </a:moveTo>
                  <a:lnTo>
                    <a:pt x="1703831" y="0"/>
                  </a:lnTo>
                  <a:lnTo>
                    <a:pt x="0" y="0"/>
                  </a:lnTo>
                  <a:lnTo>
                    <a:pt x="0" y="1704593"/>
                  </a:lnTo>
                  <a:lnTo>
                    <a:pt x="1703832" y="1704593"/>
                  </a:lnTo>
                  <a:close/>
                </a:path>
              </a:pathLst>
            </a:custGeom>
            <a:solidFill>
              <a:srgbClr val="33CC65"/>
            </a:solidFill>
          </p:spPr>
          <p:txBody>
            <a:bodyPr wrap="square" lIns="0" tIns="0" rIns="0" bIns="0" rtlCol="0"/>
            <a:lstStyle/>
            <a:p>
              <a:endParaRPr/>
            </a:p>
          </p:txBody>
        </p:sp>
        <p:sp>
          <p:nvSpPr>
            <p:cNvPr id="277" name="object 277"/>
            <p:cNvSpPr/>
            <p:nvPr/>
          </p:nvSpPr>
          <p:spPr>
            <a:xfrm>
              <a:off x="1316736" y="4080510"/>
              <a:ext cx="1704339" cy="1704975"/>
            </a:xfrm>
            <a:custGeom>
              <a:avLst/>
              <a:gdLst/>
              <a:ahLst/>
              <a:cxnLst/>
              <a:rect l="l" t="t" r="r" b="b"/>
              <a:pathLst>
                <a:path w="1704339" h="1704975">
                  <a:moveTo>
                    <a:pt x="0" y="0"/>
                  </a:moveTo>
                  <a:lnTo>
                    <a:pt x="0" y="1704593"/>
                  </a:lnTo>
                  <a:lnTo>
                    <a:pt x="1703832" y="1704593"/>
                  </a:lnTo>
                  <a:lnTo>
                    <a:pt x="1703832" y="0"/>
                  </a:lnTo>
                  <a:lnTo>
                    <a:pt x="0" y="0"/>
                  </a:lnTo>
                  <a:close/>
                </a:path>
              </a:pathLst>
            </a:custGeom>
            <a:ln w="3175">
              <a:solidFill>
                <a:srgbClr val="000000"/>
              </a:solidFill>
            </a:ln>
          </p:spPr>
          <p:txBody>
            <a:bodyPr wrap="square" lIns="0" tIns="0" rIns="0" bIns="0" rtlCol="0"/>
            <a:lstStyle/>
            <a:p>
              <a:endParaRPr/>
            </a:p>
          </p:txBody>
        </p:sp>
        <p:sp>
          <p:nvSpPr>
            <p:cNvPr id="278" name="object 278"/>
            <p:cNvSpPr/>
            <p:nvPr/>
          </p:nvSpPr>
          <p:spPr>
            <a:xfrm>
              <a:off x="4562094" y="5875782"/>
              <a:ext cx="129539" cy="210312"/>
            </a:xfrm>
            <a:prstGeom prst="rect">
              <a:avLst/>
            </a:prstGeom>
            <a:blipFill>
              <a:blip r:embed="rId7" cstate="print"/>
              <a:stretch>
                <a:fillRect/>
              </a:stretch>
            </a:blipFill>
          </p:spPr>
          <p:txBody>
            <a:bodyPr wrap="square" lIns="0" tIns="0" rIns="0" bIns="0" rtlCol="0"/>
            <a:lstStyle/>
            <a:p>
              <a:endParaRPr/>
            </a:p>
          </p:txBody>
        </p:sp>
        <p:sp>
          <p:nvSpPr>
            <p:cNvPr id="279" name="object 279"/>
            <p:cNvSpPr/>
            <p:nvPr/>
          </p:nvSpPr>
          <p:spPr>
            <a:xfrm>
              <a:off x="4714494" y="5938265"/>
              <a:ext cx="310133" cy="92201"/>
            </a:xfrm>
            <a:prstGeom prst="rect">
              <a:avLst/>
            </a:prstGeom>
            <a:blipFill>
              <a:blip r:embed="rId8" cstate="print"/>
              <a:stretch>
                <a:fillRect/>
              </a:stretch>
            </a:blipFill>
          </p:spPr>
          <p:txBody>
            <a:bodyPr wrap="square" lIns="0" tIns="0" rIns="0" bIns="0" rtlCol="0"/>
            <a:lstStyle/>
            <a:p>
              <a:endParaRPr/>
            </a:p>
          </p:txBody>
        </p:sp>
        <p:sp>
          <p:nvSpPr>
            <p:cNvPr id="280" name="object 280"/>
            <p:cNvSpPr/>
            <p:nvPr/>
          </p:nvSpPr>
          <p:spPr>
            <a:xfrm>
              <a:off x="2900172" y="5914644"/>
              <a:ext cx="129539" cy="209550"/>
            </a:xfrm>
            <a:prstGeom prst="rect">
              <a:avLst/>
            </a:prstGeom>
            <a:blipFill>
              <a:blip r:embed="rId9" cstate="print"/>
              <a:stretch>
                <a:fillRect/>
              </a:stretch>
            </a:blipFill>
          </p:spPr>
          <p:txBody>
            <a:bodyPr wrap="square" lIns="0" tIns="0" rIns="0" bIns="0" rtlCol="0"/>
            <a:lstStyle/>
            <a:p>
              <a:endParaRPr/>
            </a:p>
          </p:txBody>
        </p:sp>
        <p:sp>
          <p:nvSpPr>
            <p:cNvPr id="281" name="object 281"/>
            <p:cNvSpPr/>
            <p:nvPr/>
          </p:nvSpPr>
          <p:spPr>
            <a:xfrm>
              <a:off x="3053080" y="5945885"/>
              <a:ext cx="354583" cy="124206"/>
            </a:xfrm>
            <a:prstGeom prst="rect">
              <a:avLst/>
            </a:prstGeom>
            <a:blipFill>
              <a:blip r:embed="rId10" cstate="print"/>
              <a:stretch>
                <a:fillRect/>
              </a:stretch>
            </a:blipFill>
          </p:spPr>
          <p:txBody>
            <a:bodyPr wrap="square" lIns="0" tIns="0" rIns="0" bIns="0" rtlCol="0"/>
            <a:lstStyle/>
            <a:p>
              <a:endParaRPr/>
            </a:p>
          </p:txBody>
        </p:sp>
        <p:sp>
          <p:nvSpPr>
            <p:cNvPr id="282" name="object 282"/>
            <p:cNvSpPr/>
            <p:nvPr/>
          </p:nvSpPr>
          <p:spPr>
            <a:xfrm>
              <a:off x="658368" y="4001261"/>
              <a:ext cx="200406" cy="225551"/>
            </a:xfrm>
            <a:prstGeom prst="rect">
              <a:avLst/>
            </a:prstGeom>
            <a:blipFill>
              <a:blip r:embed="rId11" cstate="print"/>
              <a:stretch>
                <a:fillRect/>
              </a:stretch>
            </a:blipFill>
          </p:spPr>
          <p:txBody>
            <a:bodyPr wrap="square" lIns="0" tIns="0" rIns="0" bIns="0" rtlCol="0"/>
            <a:lstStyle/>
            <a:p>
              <a:endParaRPr/>
            </a:p>
          </p:txBody>
        </p:sp>
        <p:sp>
          <p:nvSpPr>
            <p:cNvPr id="283" name="object 283"/>
            <p:cNvSpPr/>
            <p:nvPr/>
          </p:nvSpPr>
          <p:spPr>
            <a:xfrm>
              <a:off x="881380" y="4088129"/>
              <a:ext cx="354583" cy="124968"/>
            </a:xfrm>
            <a:prstGeom prst="rect">
              <a:avLst/>
            </a:prstGeom>
            <a:blipFill>
              <a:blip r:embed="rId12" cstate="print"/>
              <a:stretch>
                <a:fillRect/>
              </a:stretch>
            </a:blipFill>
          </p:spPr>
          <p:txBody>
            <a:bodyPr wrap="square" lIns="0" tIns="0" rIns="0" bIns="0" rtlCol="0"/>
            <a:lstStyle/>
            <a:p>
              <a:endParaRPr/>
            </a:p>
          </p:txBody>
        </p:sp>
        <p:sp>
          <p:nvSpPr>
            <p:cNvPr id="284" name="object 284"/>
            <p:cNvSpPr/>
            <p:nvPr/>
          </p:nvSpPr>
          <p:spPr>
            <a:xfrm>
              <a:off x="642366" y="2301240"/>
              <a:ext cx="531876" cy="225552"/>
            </a:xfrm>
            <a:prstGeom prst="rect">
              <a:avLst/>
            </a:prstGeom>
            <a:blipFill>
              <a:blip r:embed="rId13" cstate="print"/>
              <a:stretch>
                <a:fillRect/>
              </a:stretch>
            </a:blipFill>
          </p:spPr>
          <p:txBody>
            <a:bodyPr wrap="square" lIns="0" tIns="0" rIns="0" bIns="0" rtlCol="0"/>
            <a:lstStyle/>
            <a:p>
              <a:endParaRPr/>
            </a:p>
          </p:txBody>
        </p:sp>
        <p:sp>
          <p:nvSpPr>
            <p:cNvPr id="285" name="object 285"/>
            <p:cNvSpPr/>
            <p:nvPr/>
          </p:nvSpPr>
          <p:spPr>
            <a:xfrm>
              <a:off x="1361694" y="4428744"/>
              <a:ext cx="1625345" cy="369570"/>
            </a:xfrm>
            <a:prstGeom prst="rect">
              <a:avLst/>
            </a:prstGeom>
            <a:blipFill>
              <a:blip r:embed="rId14" cstate="print"/>
              <a:stretch>
                <a:fillRect/>
              </a:stretch>
            </a:blipFill>
          </p:spPr>
          <p:txBody>
            <a:bodyPr wrap="square" lIns="0" tIns="0" rIns="0" bIns="0" rtlCol="0"/>
            <a:lstStyle/>
            <a:p>
              <a:endParaRPr/>
            </a:p>
          </p:txBody>
        </p:sp>
        <p:sp>
          <p:nvSpPr>
            <p:cNvPr id="286" name="object 286"/>
            <p:cNvSpPr/>
            <p:nvPr/>
          </p:nvSpPr>
          <p:spPr>
            <a:xfrm>
              <a:off x="6174486" y="5399532"/>
              <a:ext cx="96520" cy="386080"/>
            </a:xfrm>
            <a:custGeom>
              <a:avLst/>
              <a:gdLst/>
              <a:ahLst/>
              <a:cxnLst/>
              <a:rect l="l" t="t" r="r" b="b"/>
              <a:pathLst>
                <a:path w="96520" h="386079">
                  <a:moveTo>
                    <a:pt x="96012" y="385571"/>
                  </a:moveTo>
                  <a:lnTo>
                    <a:pt x="96012" y="0"/>
                  </a:lnTo>
                  <a:lnTo>
                    <a:pt x="0" y="0"/>
                  </a:lnTo>
                  <a:lnTo>
                    <a:pt x="0" y="385571"/>
                  </a:lnTo>
                  <a:close/>
                </a:path>
              </a:pathLst>
            </a:custGeom>
            <a:solidFill>
              <a:srgbClr val="0F17FF"/>
            </a:solidFill>
          </p:spPr>
          <p:txBody>
            <a:bodyPr wrap="square" lIns="0" tIns="0" rIns="0" bIns="0" rtlCol="0"/>
            <a:lstStyle/>
            <a:p>
              <a:endParaRPr/>
            </a:p>
          </p:txBody>
        </p:sp>
        <p:sp>
          <p:nvSpPr>
            <p:cNvPr id="287" name="object 287"/>
            <p:cNvSpPr/>
            <p:nvPr/>
          </p:nvSpPr>
          <p:spPr>
            <a:xfrm>
              <a:off x="5743956" y="4681727"/>
              <a:ext cx="855980" cy="855344"/>
            </a:xfrm>
            <a:custGeom>
              <a:avLst/>
              <a:gdLst/>
              <a:ahLst/>
              <a:cxnLst/>
              <a:rect l="l" t="t" r="r" b="b"/>
              <a:pathLst>
                <a:path w="855979" h="855345">
                  <a:moveTo>
                    <a:pt x="855725" y="16763"/>
                  </a:moveTo>
                  <a:lnTo>
                    <a:pt x="846582" y="9144"/>
                  </a:lnTo>
                  <a:lnTo>
                    <a:pt x="838199" y="0"/>
                  </a:lnTo>
                  <a:lnTo>
                    <a:pt x="0" y="838200"/>
                  </a:lnTo>
                  <a:lnTo>
                    <a:pt x="16764" y="854963"/>
                  </a:lnTo>
                  <a:lnTo>
                    <a:pt x="855725" y="16763"/>
                  </a:lnTo>
                  <a:close/>
                </a:path>
              </a:pathLst>
            </a:custGeom>
            <a:solidFill>
              <a:srgbClr val="000000"/>
            </a:solidFill>
          </p:spPr>
          <p:txBody>
            <a:bodyPr wrap="square" lIns="0" tIns="0" rIns="0" bIns="0" rtlCol="0"/>
            <a:lstStyle/>
            <a:p>
              <a:endParaRPr/>
            </a:p>
          </p:txBody>
        </p:sp>
        <p:sp>
          <p:nvSpPr>
            <p:cNvPr id="288" name="object 288"/>
            <p:cNvSpPr/>
            <p:nvPr/>
          </p:nvSpPr>
          <p:spPr>
            <a:xfrm>
              <a:off x="6552437" y="4522470"/>
              <a:ext cx="205739" cy="206501"/>
            </a:xfrm>
            <a:prstGeom prst="rect">
              <a:avLst/>
            </a:prstGeom>
            <a:blipFill>
              <a:blip r:embed="rId15" cstate="print"/>
              <a:stretch>
                <a:fillRect/>
              </a:stretch>
            </a:blipFill>
          </p:spPr>
          <p:txBody>
            <a:bodyPr wrap="square" lIns="0" tIns="0" rIns="0" bIns="0" rtlCol="0"/>
            <a:lstStyle/>
            <a:p>
              <a:endParaRPr/>
            </a:p>
          </p:txBody>
        </p:sp>
        <p:sp>
          <p:nvSpPr>
            <p:cNvPr id="289" name="object 289"/>
            <p:cNvSpPr/>
            <p:nvPr/>
          </p:nvSpPr>
          <p:spPr>
            <a:xfrm>
              <a:off x="5478018" y="3044951"/>
              <a:ext cx="657860" cy="1930400"/>
            </a:xfrm>
            <a:custGeom>
              <a:avLst/>
              <a:gdLst/>
              <a:ahLst/>
              <a:cxnLst/>
              <a:rect l="l" t="t" r="r" b="b"/>
              <a:pathLst>
                <a:path w="657860" h="1930400">
                  <a:moveTo>
                    <a:pt x="24384" y="1785366"/>
                  </a:moveTo>
                  <a:lnTo>
                    <a:pt x="0" y="1785366"/>
                  </a:lnTo>
                  <a:lnTo>
                    <a:pt x="0" y="1930146"/>
                  </a:lnTo>
                  <a:lnTo>
                    <a:pt x="24384" y="1930146"/>
                  </a:lnTo>
                  <a:lnTo>
                    <a:pt x="24384" y="1785366"/>
                  </a:lnTo>
                  <a:close/>
                </a:path>
                <a:path w="657860" h="1930400">
                  <a:moveTo>
                    <a:pt x="24384" y="1543050"/>
                  </a:moveTo>
                  <a:lnTo>
                    <a:pt x="0" y="1543050"/>
                  </a:lnTo>
                  <a:lnTo>
                    <a:pt x="0" y="1687830"/>
                  </a:lnTo>
                  <a:lnTo>
                    <a:pt x="24384" y="1687830"/>
                  </a:lnTo>
                  <a:lnTo>
                    <a:pt x="24384" y="1543050"/>
                  </a:lnTo>
                  <a:close/>
                </a:path>
                <a:path w="657860" h="1930400">
                  <a:moveTo>
                    <a:pt x="24384" y="1301496"/>
                  </a:moveTo>
                  <a:lnTo>
                    <a:pt x="0" y="1301496"/>
                  </a:lnTo>
                  <a:lnTo>
                    <a:pt x="0" y="1446276"/>
                  </a:lnTo>
                  <a:lnTo>
                    <a:pt x="24384" y="1446276"/>
                  </a:lnTo>
                  <a:lnTo>
                    <a:pt x="24384" y="1301496"/>
                  </a:lnTo>
                  <a:close/>
                </a:path>
                <a:path w="657860" h="1930400">
                  <a:moveTo>
                    <a:pt x="24384" y="1059180"/>
                  </a:moveTo>
                  <a:lnTo>
                    <a:pt x="0" y="1059180"/>
                  </a:lnTo>
                  <a:lnTo>
                    <a:pt x="0" y="1204722"/>
                  </a:lnTo>
                  <a:lnTo>
                    <a:pt x="24384" y="1204722"/>
                  </a:lnTo>
                  <a:lnTo>
                    <a:pt x="24384" y="1059180"/>
                  </a:lnTo>
                  <a:close/>
                </a:path>
                <a:path w="657860" h="1930400">
                  <a:moveTo>
                    <a:pt x="24384" y="817626"/>
                  </a:moveTo>
                  <a:lnTo>
                    <a:pt x="0" y="817626"/>
                  </a:lnTo>
                  <a:lnTo>
                    <a:pt x="0" y="962406"/>
                  </a:lnTo>
                  <a:lnTo>
                    <a:pt x="24384" y="962406"/>
                  </a:lnTo>
                  <a:lnTo>
                    <a:pt x="24384" y="817626"/>
                  </a:lnTo>
                  <a:close/>
                </a:path>
                <a:path w="657860" h="1930400">
                  <a:moveTo>
                    <a:pt x="24384" y="576072"/>
                  </a:moveTo>
                  <a:lnTo>
                    <a:pt x="0" y="576072"/>
                  </a:lnTo>
                  <a:lnTo>
                    <a:pt x="0" y="720852"/>
                  </a:lnTo>
                  <a:lnTo>
                    <a:pt x="24384" y="720852"/>
                  </a:lnTo>
                  <a:lnTo>
                    <a:pt x="24384" y="576072"/>
                  </a:lnTo>
                  <a:close/>
                </a:path>
                <a:path w="657860" h="1930400">
                  <a:moveTo>
                    <a:pt x="24384" y="333756"/>
                  </a:moveTo>
                  <a:lnTo>
                    <a:pt x="0" y="333756"/>
                  </a:lnTo>
                  <a:lnTo>
                    <a:pt x="0" y="478536"/>
                  </a:lnTo>
                  <a:lnTo>
                    <a:pt x="24384" y="478536"/>
                  </a:lnTo>
                  <a:lnTo>
                    <a:pt x="24384" y="333756"/>
                  </a:lnTo>
                  <a:close/>
                </a:path>
                <a:path w="657860" h="1930400">
                  <a:moveTo>
                    <a:pt x="24384" y="92202"/>
                  </a:moveTo>
                  <a:lnTo>
                    <a:pt x="0" y="92202"/>
                  </a:lnTo>
                  <a:lnTo>
                    <a:pt x="0" y="236982"/>
                  </a:lnTo>
                  <a:lnTo>
                    <a:pt x="24384" y="236982"/>
                  </a:lnTo>
                  <a:lnTo>
                    <a:pt x="24384" y="92202"/>
                  </a:lnTo>
                  <a:close/>
                </a:path>
                <a:path w="657860" h="1930400">
                  <a:moveTo>
                    <a:pt x="173736" y="0"/>
                  </a:moveTo>
                  <a:lnTo>
                    <a:pt x="28194" y="0"/>
                  </a:lnTo>
                  <a:lnTo>
                    <a:pt x="28194" y="23622"/>
                  </a:lnTo>
                  <a:lnTo>
                    <a:pt x="173736" y="23622"/>
                  </a:lnTo>
                  <a:lnTo>
                    <a:pt x="173736" y="0"/>
                  </a:lnTo>
                  <a:close/>
                </a:path>
                <a:path w="657860" h="1930400">
                  <a:moveTo>
                    <a:pt x="415290" y="0"/>
                  </a:moveTo>
                  <a:lnTo>
                    <a:pt x="270510" y="0"/>
                  </a:lnTo>
                  <a:lnTo>
                    <a:pt x="270510" y="23622"/>
                  </a:lnTo>
                  <a:lnTo>
                    <a:pt x="415290" y="23622"/>
                  </a:lnTo>
                  <a:lnTo>
                    <a:pt x="415290" y="0"/>
                  </a:lnTo>
                  <a:close/>
                </a:path>
                <a:path w="657860" h="1930400">
                  <a:moveTo>
                    <a:pt x="657606" y="0"/>
                  </a:moveTo>
                  <a:lnTo>
                    <a:pt x="512064" y="0"/>
                  </a:lnTo>
                  <a:lnTo>
                    <a:pt x="512064" y="23622"/>
                  </a:lnTo>
                  <a:lnTo>
                    <a:pt x="657606" y="23622"/>
                  </a:lnTo>
                  <a:lnTo>
                    <a:pt x="657606" y="0"/>
                  </a:lnTo>
                  <a:close/>
                </a:path>
              </a:pathLst>
            </a:custGeom>
            <a:solidFill>
              <a:srgbClr val="33CC65"/>
            </a:solidFill>
          </p:spPr>
          <p:txBody>
            <a:bodyPr wrap="square" lIns="0" tIns="0" rIns="0" bIns="0" rtlCol="0"/>
            <a:lstStyle/>
            <a:p>
              <a:endParaRPr/>
            </a:p>
          </p:txBody>
        </p:sp>
        <p:sp>
          <p:nvSpPr>
            <p:cNvPr id="290" name="object 290"/>
            <p:cNvSpPr/>
            <p:nvPr/>
          </p:nvSpPr>
          <p:spPr>
            <a:xfrm>
              <a:off x="3022854" y="4084320"/>
              <a:ext cx="1542287" cy="1690877"/>
            </a:xfrm>
            <a:prstGeom prst="rect">
              <a:avLst/>
            </a:prstGeom>
            <a:blipFill>
              <a:blip r:embed="rId16" cstate="print"/>
              <a:stretch>
                <a:fillRect/>
              </a:stretch>
            </a:blipFill>
          </p:spPr>
          <p:txBody>
            <a:bodyPr wrap="square" lIns="0" tIns="0" rIns="0" bIns="0" rtlCol="0"/>
            <a:lstStyle/>
            <a:p>
              <a:endParaRPr/>
            </a:p>
          </p:txBody>
        </p:sp>
        <p:sp>
          <p:nvSpPr>
            <p:cNvPr id="291" name="object 291"/>
            <p:cNvSpPr/>
            <p:nvPr/>
          </p:nvSpPr>
          <p:spPr>
            <a:xfrm>
              <a:off x="6637019" y="3670554"/>
              <a:ext cx="146050" cy="24765"/>
            </a:xfrm>
            <a:custGeom>
              <a:avLst/>
              <a:gdLst/>
              <a:ahLst/>
              <a:cxnLst/>
              <a:rect l="l" t="t" r="r" b="b"/>
              <a:pathLst>
                <a:path w="146050" h="24764">
                  <a:moveTo>
                    <a:pt x="145542" y="24384"/>
                  </a:moveTo>
                  <a:lnTo>
                    <a:pt x="145542" y="0"/>
                  </a:lnTo>
                  <a:lnTo>
                    <a:pt x="0" y="0"/>
                  </a:lnTo>
                  <a:lnTo>
                    <a:pt x="0" y="24384"/>
                  </a:lnTo>
                  <a:lnTo>
                    <a:pt x="145542" y="24384"/>
                  </a:lnTo>
                  <a:close/>
                </a:path>
              </a:pathLst>
            </a:custGeom>
            <a:solidFill>
              <a:srgbClr val="CC3300"/>
            </a:solidFill>
          </p:spPr>
          <p:txBody>
            <a:bodyPr wrap="square" lIns="0" tIns="0" rIns="0" bIns="0" rtlCol="0"/>
            <a:lstStyle/>
            <a:p>
              <a:endParaRPr/>
            </a:p>
          </p:txBody>
        </p:sp>
        <p:sp>
          <p:nvSpPr>
            <p:cNvPr id="292" name="object 292"/>
            <p:cNvSpPr/>
            <p:nvPr/>
          </p:nvSpPr>
          <p:spPr>
            <a:xfrm>
              <a:off x="3006090" y="3157727"/>
              <a:ext cx="3624579" cy="843915"/>
            </a:xfrm>
            <a:custGeom>
              <a:avLst/>
              <a:gdLst/>
              <a:ahLst/>
              <a:cxnLst/>
              <a:rect l="l" t="t" r="r" b="b"/>
              <a:pathLst>
                <a:path w="3624579" h="843914">
                  <a:moveTo>
                    <a:pt x="271272" y="822960"/>
                  </a:moveTo>
                  <a:lnTo>
                    <a:pt x="270510" y="820674"/>
                  </a:lnTo>
                  <a:lnTo>
                    <a:pt x="270510" y="819150"/>
                  </a:lnTo>
                  <a:lnTo>
                    <a:pt x="269748" y="817626"/>
                  </a:lnTo>
                  <a:lnTo>
                    <a:pt x="269748" y="816102"/>
                  </a:lnTo>
                  <a:lnTo>
                    <a:pt x="268986" y="813816"/>
                  </a:lnTo>
                  <a:lnTo>
                    <a:pt x="267462" y="812292"/>
                  </a:lnTo>
                  <a:lnTo>
                    <a:pt x="267462" y="810768"/>
                  </a:lnTo>
                  <a:lnTo>
                    <a:pt x="265938" y="809244"/>
                  </a:lnTo>
                  <a:lnTo>
                    <a:pt x="265938" y="807720"/>
                  </a:lnTo>
                  <a:lnTo>
                    <a:pt x="264414" y="806196"/>
                  </a:lnTo>
                  <a:lnTo>
                    <a:pt x="263652" y="804672"/>
                  </a:lnTo>
                  <a:lnTo>
                    <a:pt x="262128" y="803910"/>
                  </a:lnTo>
                  <a:lnTo>
                    <a:pt x="261366" y="802386"/>
                  </a:lnTo>
                  <a:lnTo>
                    <a:pt x="259842" y="801624"/>
                  </a:lnTo>
                  <a:lnTo>
                    <a:pt x="258318" y="800100"/>
                  </a:lnTo>
                  <a:lnTo>
                    <a:pt x="255270" y="798576"/>
                  </a:lnTo>
                  <a:lnTo>
                    <a:pt x="253746" y="797052"/>
                  </a:lnTo>
                  <a:lnTo>
                    <a:pt x="250698" y="795528"/>
                  </a:lnTo>
                  <a:lnTo>
                    <a:pt x="241554" y="792480"/>
                  </a:lnTo>
                  <a:lnTo>
                    <a:pt x="238506" y="792480"/>
                  </a:lnTo>
                  <a:lnTo>
                    <a:pt x="235458" y="791718"/>
                  </a:lnTo>
                  <a:lnTo>
                    <a:pt x="233172" y="791718"/>
                  </a:lnTo>
                  <a:lnTo>
                    <a:pt x="230886" y="790956"/>
                  </a:lnTo>
                  <a:lnTo>
                    <a:pt x="186690" y="790956"/>
                  </a:lnTo>
                  <a:lnTo>
                    <a:pt x="177546" y="789432"/>
                  </a:lnTo>
                  <a:lnTo>
                    <a:pt x="174498" y="789432"/>
                  </a:lnTo>
                  <a:lnTo>
                    <a:pt x="171450" y="788670"/>
                  </a:lnTo>
                  <a:lnTo>
                    <a:pt x="168402" y="788670"/>
                  </a:lnTo>
                  <a:lnTo>
                    <a:pt x="163830" y="787146"/>
                  </a:lnTo>
                  <a:lnTo>
                    <a:pt x="162306" y="786384"/>
                  </a:lnTo>
                  <a:lnTo>
                    <a:pt x="160020" y="784860"/>
                  </a:lnTo>
                  <a:lnTo>
                    <a:pt x="158496" y="783336"/>
                  </a:lnTo>
                  <a:lnTo>
                    <a:pt x="156210" y="782574"/>
                  </a:lnTo>
                  <a:lnTo>
                    <a:pt x="153162" y="779526"/>
                  </a:lnTo>
                  <a:lnTo>
                    <a:pt x="152400" y="777240"/>
                  </a:lnTo>
                  <a:lnTo>
                    <a:pt x="150876" y="775716"/>
                  </a:lnTo>
                  <a:lnTo>
                    <a:pt x="150114" y="773430"/>
                  </a:lnTo>
                  <a:lnTo>
                    <a:pt x="148590" y="771906"/>
                  </a:lnTo>
                  <a:lnTo>
                    <a:pt x="148590" y="768858"/>
                  </a:lnTo>
                  <a:lnTo>
                    <a:pt x="147066" y="764286"/>
                  </a:lnTo>
                  <a:lnTo>
                    <a:pt x="147066" y="761238"/>
                  </a:lnTo>
                  <a:lnTo>
                    <a:pt x="124206" y="761238"/>
                  </a:lnTo>
                  <a:lnTo>
                    <a:pt x="124206" y="766572"/>
                  </a:lnTo>
                  <a:lnTo>
                    <a:pt x="122682" y="771906"/>
                  </a:lnTo>
                  <a:lnTo>
                    <a:pt x="121920" y="773430"/>
                  </a:lnTo>
                  <a:lnTo>
                    <a:pt x="120396" y="775716"/>
                  </a:lnTo>
                  <a:lnTo>
                    <a:pt x="119634" y="777240"/>
                  </a:lnTo>
                  <a:lnTo>
                    <a:pt x="118872" y="779526"/>
                  </a:lnTo>
                  <a:lnTo>
                    <a:pt x="116586" y="781050"/>
                  </a:lnTo>
                  <a:lnTo>
                    <a:pt x="115062" y="782574"/>
                  </a:lnTo>
                  <a:lnTo>
                    <a:pt x="113538" y="783336"/>
                  </a:lnTo>
                  <a:lnTo>
                    <a:pt x="112014" y="784860"/>
                  </a:lnTo>
                  <a:lnTo>
                    <a:pt x="109728" y="786384"/>
                  </a:lnTo>
                  <a:lnTo>
                    <a:pt x="105156" y="787908"/>
                  </a:lnTo>
                  <a:lnTo>
                    <a:pt x="103632" y="788670"/>
                  </a:lnTo>
                  <a:lnTo>
                    <a:pt x="100584" y="788670"/>
                  </a:lnTo>
                  <a:lnTo>
                    <a:pt x="97536" y="789432"/>
                  </a:lnTo>
                  <a:lnTo>
                    <a:pt x="93726" y="789432"/>
                  </a:lnTo>
                  <a:lnTo>
                    <a:pt x="84582" y="790956"/>
                  </a:lnTo>
                  <a:lnTo>
                    <a:pt x="46482" y="790956"/>
                  </a:lnTo>
                  <a:lnTo>
                    <a:pt x="41910" y="791718"/>
                  </a:lnTo>
                  <a:lnTo>
                    <a:pt x="38100" y="791718"/>
                  </a:lnTo>
                  <a:lnTo>
                    <a:pt x="34290" y="792480"/>
                  </a:lnTo>
                  <a:lnTo>
                    <a:pt x="32004" y="792480"/>
                  </a:lnTo>
                  <a:lnTo>
                    <a:pt x="25908" y="794004"/>
                  </a:lnTo>
                  <a:lnTo>
                    <a:pt x="19050" y="796290"/>
                  </a:lnTo>
                  <a:lnTo>
                    <a:pt x="16764" y="797814"/>
                  </a:lnTo>
                  <a:lnTo>
                    <a:pt x="14478" y="798576"/>
                  </a:lnTo>
                  <a:lnTo>
                    <a:pt x="9144" y="803910"/>
                  </a:lnTo>
                  <a:lnTo>
                    <a:pt x="8382" y="805434"/>
                  </a:lnTo>
                  <a:lnTo>
                    <a:pt x="6858" y="806958"/>
                  </a:lnTo>
                  <a:lnTo>
                    <a:pt x="5334" y="809244"/>
                  </a:lnTo>
                  <a:lnTo>
                    <a:pt x="4572" y="811530"/>
                  </a:lnTo>
                  <a:lnTo>
                    <a:pt x="3048" y="813054"/>
                  </a:lnTo>
                  <a:lnTo>
                    <a:pt x="2286" y="815340"/>
                  </a:lnTo>
                  <a:lnTo>
                    <a:pt x="1524" y="816864"/>
                  </a:lnTo>
                  <a:lnTo>
                    <a:pt x="1524" y="820674"/>
                  </a:lnTo>
                  <a:lnTo>
                    <a:pt x="762" y="822960"/>
                  </a:lnTo>
                  <a:lnTo>
                    <a:pt x="762" y="829056"/>
                  </a:lnTo>
                  <a:lnTo>
                    <a:pt x="0" y="832104"/>
                  </a:lnTo>
                  <a:lnTo>
                    <a:pt x="0" y="843534"/>
                  </a:lnTo>
                  <a:lnTo>
                    <a:pt x="22098" y="843534"/>
                  </a:lnTo>
                  <a:lnTo>
                    <a:pt x="22098" y="835914"/>
                  </a:lnTo>
                  <a:lnTo>
                    <a:pt x="22860" y="832866"/>
                  </a:lnTo>
                  <a:lnTo>
                    <a:pt x="22860" y="830580"/>
                  </a:lnTo>
                  <a:lnTo>
                    <a:pt x="24384" y="825246"/>
                  </a:lnTo>
                  <a:lnTo>
                    <a:pt x="24384" y="823722"/>
                  </a:lnTo>
                  <a:lnTo>
                    <a:pt x="25908" y="820674"/>
                  </a:lnTo>
                  <a:lnTo>
                    <a:pt x="27432" y="819912"/>
                  </a:lnTo>
                  <a:lnTo>
                    <a:pt x="29718" y="817626"/>
                  </a:lnTo>
                  <a:lnTo>
                    <a:pt x="32004" y="816864"/>
                  </a:lnTo>
                  <a:lnTo>
                    <a:pt x="33528" y="816864"/>
                  </a:lnTo>
                  <a:lnTo>
                    <a:pt x="35052" y="816102"/>
                  </a:lnTo>
                  <a:lnTo>
                    <a:pt x="37338" y="815340"/>
                  </a:lnTo>
                  <a:lnTo>
                    <a:pt x="50292" y="815340"/>
                  </a:lnTo>
                  <a:lnTo>
                    <a:pt x="54864" y="814578"/>
                  </a:lnTo>
                  <a:lnTo>
                    <a:pt x="79248" y="814578"/>
                  </a:lnTo>
                  <a:lnTo>
                    <a:pt x="86106" y="813816"/>
                  </a:lnTo>
                  <a:lnTo>
                    <a:pt x="92202" y="813816"/>
                  </a:lnTo>
                  <a:lnTo>
                    <a:pt x="98298" y="813054"/>
                  </a:lnTo>
                  <a:lnTo>
                    <a:pt x="103632" y="811530"/>
                  </a:lnTo>
                  <a:lnTo>
                    <a:pt x="112014" y="810006"/>
                  </a:lnTo>
                  <a:lnTo>
                    <a:pt x="115062" y="807720"/>
                  </a:lnTo>
                  <a:lnTo>
                    <a:pt x="118872" y="806196"/>
                  </a:lnTo>
                  <a:lnTo>
                    <a:pt x="121158" y="803910"/>
                  </a:lnTo>
                  <a:lnTo>
                    <a:pt x="124206" y="801624"/>
                  </a:lnTo>
                  <a:lnTo>
                    <a:pt x="129540" y="796290"/>
                  </a:lnTo>
                  <a:lnTo>
                    <a:pt x="131826" y="792480"/>
                  </a:lnTo>
                  <a:lnTo>
                    <a:pt x="133350" y="788670"/>
                  </a:lnTo>
                  <a:lnTo>
                    <a:pt x="135636" y="784860"/>
                  </a:lnTo>
                  <a:lnTo>
                    <a:pt x="140208" y="794004"/>
                  </a:lnTo>
                  <a:lnTo>
                    <a:pt x="142494" y="796290"/>
                  </a:lnTo>
                  <a:lnTo>
                    <a:pt x="144018" y="798576"/>
                  </a:lnTo>
                  <a:lnTo>
                    <a:pt x="146304" y="800100"/>
                  </a:lnTo>
                  <a:lnTo>
                    <a:pt x="148590" y="802386"/>
                  </a:lnTo>
                  <a:lnTo>
                    <a:pt x="150876" y="803910"/>
                  </a:lnTo>
                  <a:lnTo>
                    <a:pt x="153162" y="806196"/>
                  </a:lnTo>
                  <a:lnTo>
                    <a:pt x="155448" y="807720"/>
                  </a:lnTo>
                  <a:lnTo>
                    <a:pt x="158496" y="808482"/>
                  </a:lnTo>
                  <a:lnTo>
                    <a:pt x="164592" y="811530"/>
                  </a:lnTo>
                  <a:lnTo>
                    <a:pt x="167640" y="811530"/>
                  </a:lnTo>
                  <a:lnTo>
                    <a:pt x="171450" y="813054"/>
                  </a:lnTo>
                  <a:lnTo>
                    <a:pt x="175260" y="813816"/>
                  </a:lnTo>
                  <a:lnTo>
                    <a:pt x="186690" y="813816"/>
                  </a:lnTo>
                  <a:lnTo>
                    <a:pt x="191262" y="814578"/>
                  </a:lnTo>
                  <a:lnTo>
                    <a:pt x="224790" y="814578"/>
                  </a:lnTo>
                  <a:lnTo>
                    <a:pt x="228600" y="815340"/>
                  </a:lnTo>
                  <a:lnTo>
                    <a:pt x="235458" y="815340"/>
                  </a:lnTo>
                  <a:lnTo>
                    <a:pt x="238506" y="816864"/>
                  </a:lnTo>
                  <a:lnTo>
                    <a:pt x="240792" y="816864"/>
                  </a:lnTo>
                  <a:lnTo>
                    <a:pt x="243078" y="818388"/>
                  </a:lnTo>
                  <a:lnTo>
                    <a:pt x="245364" y="820674"/>
                  </a:lnTo>
                  <a:lnTo>
                    <a:pt x="246888" y="822960"/>
                  </a:lnTo>
                  <a:lnTo>
                    <a:pt x="246888" y="824484"/>
                  </a:lnTo>
                  <a:lnTo>
                    <a:pt x="248412" y="826770"/>
                  </a:lnTo>
                  <a:lnTo>
                    <a:pt x="249174" y="829056"/>
                  </a:lnTo>
                  <a:lnTo>
                    <a:pt x="249174" y="843534"/>
                  </a:lnTo>
                  <a:lnTo>
                    <a:pt x="271272" y="843534"/>
                  </a:lnTo>
                  <a:lnTo>
                    <a:pt x="271272" y="822960"/>
                  </a:lnTo>
                  <a:close/>
                </a:path>
                <a:path w="3624579" h="843914">
                  <a:moveTo>
                    <a:pt x="3624072" y="230124"/>
                  </a:moveTo>
                  <a:lnTo>
                    <a:pt x="3619500" y="228600"/>
                  </a:lnTo>
                  <a:lnTo>
                    <a:pt x="3616452" y="227838"/>
                  </a:lnTo>
                  <a:lnTo>
                    <a:pt x="3614166" y="226314"/>
                  </a:lnTo>
                  <a:lnTo>
                    <a:pt x="3611880" y="225552"/>
                  </a:lnTo>
                  <a:lnTo>
                    <a:pt x="3610356" y="223266"/>
                  </a:lnTo>
                  <a:lnTo>
                    <a:pt x="3608070" y="220980"/>
                  </a:lnTo>
                  <a:lnTo>
                    <a:pt x="3605022" y="216408"/>
                  </a:lnTo>
                  <a:lnTo>
                    <a:pt x="3603498" y="212598"/>
                  </a:lnTo>
                  <a:lnTo>
                    <a:pt x="3600450" y="206502"/>
                  </a:lnTo>
                  <a:lnTo>
                    <a:pt x="3596640" y="185166"/>
                  </a:lnTo>
                  <a:lnTo>
                    <a:pt x="3596640" y="179832"/>
                  </a:lnTo>
                  <a:lnTo>
                    <a:pt x="3595878" y="172974"/>
                  </a:lnTo>
                  <a:lnTo>
                    <a:pt x="3595878" y="165354"/>
                  </a:lnTo>
                  <a:lnTo>
                    <a:pt x="3595116" y="156210"/>
                  </a:lnTo>
                  <a:lnTo>
                    <a:pt x="3595116" y="93726"/>
                  </a:lnTo>
                  <a:lnTo>
                    <a:pt x="3594354" y="85344"/>
                  </a:lnTo>
                  <a:lnTo>
                    <a:pt x="3594354" y="76962"/>
                  </a:lnTo>
                  <a:lnTo>
                    <a:pt x="3593592" y="69342"/>
                  </a:lnTo>
                  <a:lnTo>
                    <a:pt x="3593592" y="57912"/>
                  </a:lnTo>
                  <a:lnTo>
                    <a:pt x="3589782" y="35052"/>
                  </a:lnTo>
                  <a:lnTo>
                    <a:pt x="3586734" y="27432"/>
                  </a:lnTo>
                  <a:lnTo>
                    <a:pt x="3585972" y="23622"/>
                  </a:lnTo>
                  <a:lnTo>
                    <a:pt x="3582162" y="17526"/>
                  </a:lnTo>
                  <a:lnTo>
                    <a:pt x="3580638" y="14478"/>
                  </a:lnTo>
                  <a:lnTo>
                    <a:pt x="3578352" y="12192"/>
                  </a:lnTo>
                  <a:lnTo>
                    <a:pt x="3576828" y="9906"/>
                  </a:lnTo>
                  <a:lnTo>
                    <a:pt x="3574542" y="7620"/>
                  </a:lnTo>
                  <a:lnTo>
                    <a:pt x="3572256" y="6096"/>
                  </a:lnTo>
                  <a:lnTo>
                    <a:pt x="3570732" y="4572"/>
                  </a:lnTo>
                  <a:lnTo>
                    <a:pt x="3568446" y="3048"/>
                  </a:lnTo>
                  <a:lnTo>
                    <a:pt x="3566922" y="2286"/>
                  </a:lnTo>
                  <a:lnTo>
                    <a:pt x="3564636" y="1524"/>
                  </a:lnTo>
                  <a:lnTo>
                    <a:pt x="3562350" y="1524"/>
                  </a:lnTo>
                  <a:lnTo>
                    <a:pt x="3559302" y="762"/>
                  </a:lnTo>
                  <a:lnTo>
                    <a:pt x="3557016" y="762"/>
                  </a:lnTo>
                  <a:lnTo>
                    <a:pt x="3553206" y="0"/>
                  </a:lnTo>
                  <a:lnTo>
                    <a:pt x="3542538" y="0"/>
                  </a:lnTo>
                  <a:lnTo>
                    <a:pt x="3542538" y="41148"/>
                  </a:lnTo>
                  <a:lnTo>
                    <a:pt x="3553206" y="41148"/>
                  </a:lnTo>
                  <a:lnTo>
                    <a:pt x="3557778" y="42672"/>
                  </a:lnTo>
                  <a:lnTo>
                    <a:pt x="3560064" y="44196"/>
                  </a:lnTo>
                  <a:lnTo>
                    <a:pt x="3562350" y="44958"/>
                  </a:lnTo>
                  <a:lnTo>
                    <a:pt x="3563874" y="46482"/>
                  </a:lnTo>
                  <a:lnTo>
                    <a:pt x="3564636" y="48006"/>
                  </a:lnTo>
                  <a:lnTo>
                    <a:pt x="3566160" y="50292"/>
                  </a:lnTo>
                  <a:lnTo>
                    <a:pt x="3567684" y="54864"/>
                  </a:lnTo>
                  <a:lnTo>
                    <a:pt x="3569970" y="64008"/>
                  </a:lnTo>
                  <a:lnTo>
                    <a:pt x="3570732" y="68580"/>
                  </a:lnTo>
                  <a:lnTo>
                    <a:pt x="3570732" y="133350"/>
                  </a:lnTo>
                  <a:lnTo>
                    <a:pt x="3571494" y="146304"/>
                  </a:lnTo>
                  <a:lnTo>
                    <a:pt x="3571494" y="159258"/>
                  </a:lnTo>
                  <a:lnTo>
                    <a:pt x="3572256" y="171450"/>
                  </a:lnTo>
                  <a:lnTo>
                    <a:pt x="3574542" y="199644"/>
                  </a:lnTo>
                  <a:lnTo>
                    <a:pt x="3576066" y="207264"/>
                  </a:lnTo>
                  <a:lnTo>
                    <a:pt x="3578352" y="212598"/>
                  </a:lnTo>
                  <a:lnTo>
                    <a:pt x="3579876" y="218694"/>
                  </a:lnTo>
                  <a:lnTo>
                    <a:pt x="3582162" y="224028"/>
                  </a:lnTo>
                  <a:lnTo>
                    <a:pt x="3583686" y="230124"/>
                  </a:lnTo>
                  <a:lnTo>
                    <a:pt x="3589782" y="239268"/>
                  </a:lnTo>
                  <a:lnTo>
                    <a:pt x="3593592" y="243078"/>
                  </a:lnTo>
                  <a:lnTo>
                    <a:pt x="3596640" y="246888"/>
                  </a:lnTo>
                  <a:lnTo>
                    <a:pt x="3600450" y="250698"/>
                  </a:lnTo>
                  <a:lnTo>
                    <a:pt x="3595116" y="256032"/>
                  </a:lnTo>
                  <a:lnTo>
                    <a:pt x="3587496" y="265938"/>
                  </a:lnTo>
                  <a:lnTo>
                    <a:pt x="3585210" y="269748"/>
                  </a:lnTo>
                  <a:lnTo>
                    <a:pt x="3583686" y="273558"/>
                  </a:lnTo>
                  <a:lnTo>
                    <a:pt x="3581400" y="278130"/>
                  </a:lnTo>
                  <a:lnTo>
                    <a:pt x="3578352" y="287274"/>
                  </a:lnTo>
                  <a:lnTo>
                    <a:pt x="3576828" y="292608"/>
                  </a:lnTo>
                  <a:lnTo>
                    <a:pt x="3576066" y="297942"/>
                  </a:lnTo>
                  <a:lnTo>
                    <a:pt x="3574542" y="304038"/>
                  </a:lnTo>
                  <a:lnTo>
                    <a:pt x="3572256" y="323850"/>
                  </a:lnTo>
                  <a:lnTo>
                    <a:pt x="3572256" y="336042"/>
                  </a:lnTo>
                  <a:lnTo>
                    <a:pt x="3571494" y="344424"/>
                  </a:lnTo>
                  <a:lnTo>
                    <a:pt x="3571494" y="377190"/>
                  </a:lnTo>
                  <a:lnTo>
                    <a:pt x="3570732" y="391668"/>
                  </a:lnTo>
                  <a:lnTo>
                    <a:pt x="3570732" y="429768"/>
                  </a:lnTo>
                  <a:lnTo>
                    <a:pt x="3569970" y="435864"/>
                  </a:lnTo>
                  <a:lnTo>
                    <a:pt x="3567684" y="448818"/>
                  </a:lnTo>
                  <a:lnTo>
                    <a:pt x="3566922" y="451104"/>
                  </a:lnTo>
                  <a:lnTo>
                    <a:pt x="3564636" y="453390"/>
                  </a:lnTo>
                  <a:lnTo>
                    <a:pt x="3563112" y="455676"/>
                  </a:lnTo>
                  <a:lnTo>
                    <a:pt x="3560826" y="457200"/>
                  </a:lnTo>
                  <a:lnTo>
                    <a:pt x="3559302" y="458724"/>
                  </a:lnTo>
                  <a:lnTo>
                    <a:pt x="3556254" y="460248"/>
                  </a:lnTo>
                  <a:lnTo>
                    <a:pt x="3553206" y="460248"/>
                  </a:lnTo>
                  <a:lnTo>
                    <a:pt x="3550158" y="461010"/>
                  </a:lnTo>
                  <a:lnTo>
                    <a:pt x="3542538" y="461010"/>
                  </a:lnTo>
                  <a:lnTo>
                    <a:pt x="3542538" y="502158"/>
                  </a:lnTo>
                  <a:lnTo>
                    <a:pt x="3553206" y="502158"/>
                  </a:lnTo>
                  <a:lnTo>
                    <a:pt x="3556254" y="501396"/>
                  </a:lnTo>
                  <a:lnTo>
                    <a:pt x="3563112" y="501396"/>
                  </a:lnTo>
                  <a:lnTo>
                    <a:pt x="3564636" y="500634"/>
                  </a:lnTo>
                  <a:lnTo>
                    <a:pt x="3566922" y="499872"/>
                  </a:lnTo>
                  <a:lnTo>
                    <a:pt x="3569970" y="498348"/>
                  </a:lnTo>
                  <a:lnTo>
                    <a:pt x="3571494" y="496824"/>
                  </a:lnTo>
                  <a:lnTo>
                    <a:pt x="3573780" y="496062"/>
                  </a:lnTo>
                  <a:lnTo>
                    <a:pt x="3575304" y="494538"/>
                  </a:lnTo>
                  <a:lnTo>
                    <a:pt x="3576828" y="492252"/>
                  </a:lnTo>
                  <a:lnTo>
                    <a:pt x="3578352" y="490728"/>
                  </a:lnTo>
                  <a:lnTo>
                    <a:pt x="3579876" y="488442"/>
                  </a:lnTo>
                  <a:lnTo>
                    <a:pt x="3580638" y="486918"/>
                  </a:lnTo>
                  <a:lnTo>
                    <a:pt x="3582162" y="484632"/>
                  </a:lnTo>
                  <a:lnTo>
                    <a:pt x="3583686" y="483108"/>
                  </a:lnTo>
                  <a:lnTo>
                    <a:pt x="3584448" y="480822"/>
                  </a:lnTo>
                  <a:lnTo>
                    <a:pt x="3585972" y="477774"/>
                  </a:lnTo>
                  <a:lnTo>
                    <a:pt x="3587496" y="472440"/>
                  </a:lnTo>
                  <a:lnTo>
                    <a:pt x="3589020" y="469392"/>
                  </a:lnTo>
                  <a:lnTo>
                    <a:pt x="3591306" y="458724"/>
                  </a:lnTo>
                  <a:lnTo>
                    <a:pt x="3591306" y="454914"/>
                  </a:lnTo>
                  <a:lnTo>
                    <a:pt x="3592830" y="451104"/>
                  </a:lnTo>
                  <a:lnTo>
                    <a:pt x="3593592" y="445770"/>
                  </a:lnTo>
                  <a:lnTo>
                    <a:pt x="3593592" y="435864"/>
                  </a:lnTo>
                  <a:lnTo>
                    <a:pt x="3594354" y="430530"/>
                  </a:lnTo>
                  <a:lnTo>
                    <a:pt x="3594354" y="422148"/>
                  </a:lnTo>
                  <a:lnTo>
                    <a:pt x="3595116" y="416052"/>
                  </a:lnTo>
                  <a:lnTo>
                    <a:pt x="3595116" y="343662"/>
                  </a:lnTo>
                  <a:lnTo>
                    <a:pt x="3595878" y="335280"/>
                  </a:lnTo>
                  <a:lnTo>
                    <a:pt x="3595878" y="328422"/>
                  </a:lnTo>
                  <a:lnTo>
                    <a:pt x="3596640" y="322326"/>
                  </a:lnTo>
                  <a:lnTo>
                    <a:pt x="3596640" y="316992"/>
                  </a:lnTo>
                  <a:lnTo>
                    <a:pt x="3597402" y="311658"/>
                  </a:lnTo>
                  <a:lnTo>
                    <a:pt x="3600450" y="295656"/>
                  </a:lnTo>
                  <a:lnTo>
                    <a:pt x="3601974" y="291846"/>
                  </a:lnTo>
                  <a:lnTo>
                    <a:pt x="3603498" y="288798"/>
                  </a:lnTo>
                  <a:lnTo>
                    <a:pt x="3605022" y="286512"/>
                  </a:lnTo>
                  <a:lnTo>
                    <a:pt x="3608070" y="280416"/>
                  </a:lnTo>
                  <a:lnTo>
                    <a:pt x="3610356" y="278892"/>
                  </a:lnTo>
                  <a:lnTo>
                    <a:pt x="3614166" y="275082"/>
                  </a:lnTo>
                  <a:lnTo>
                    <a:pt x="3619500" y="273558"/>
                  </a:lnTo>
                  <a:lnTo>
                    <a:pt x="3624072" y="272034"/>
                  </a:lnTo>
                  <a:lnTo>
                    <a:pt x="3624072" y="230124"/>
                  </a:lnTo>
                  <a:close/>
                </a:path>
              </a:pathLst>
            </a:custGeom>
            <a:solidFill>
              <a:srgbClr val="000000"/>
            </a:solidFill>
          </p:spPr>
          <p:txBody>
            <a:bodyPr wrap="square" lIns="0" tIns="0" rIns="0" bIns="0" rtlCol="0"/>
            <a:lstStyle/>
            <a:p>
              <a:endParaRPr/>
            </a:p>
          </p:txBody>
        </p:sp>
        <p:sp>
          <p:nvSpPr>
            <p:cNvPr id="293" name="object 293"/>
            <p:cNvSpPr/>
            <p:nvPr/>
          </p:nvSpPr>
          <p:spPr>
            <a:xfrm>
              <a:off x="2948177" y="3500627"/>
              <a:ext cx="219456" cy="247650"/>
            </a:xfrm>
            <a:prstGeom prst="rect">
              <a:avLst/>
            </a:prstGeom>
            <a:blipFill>
              <a:blip r:embed="rId17" cstate="print"/>
              <a:stretch>
                <a:fillRect/>
              </a:stretch>
            </a:blipFill>
          </p:spPr>
          <p:txBody>
            <a:bodyPr wrap="square" lIns="0" tIns="0" rIns="0" bIns="0" rtlCol="0"/>
            <a:lstStyle/>
            <a:p>
              <a:endParaRPr/>
            </a:p>
          </p:txBody>
        </p:sp>
        <p:sp>
          <p:nvSpPr>
            <p:cNvPr id="294" name="object 294"/>
            <p:cNvSpPr/>
            <p:nvPr/>
          </p:nvSpPr>
          <p:spPr>
            <a:xfrm>
              <a:off x="3201923" y="3559301"/>
              <a:ext cx="161290" cy="260985"/>
            </a:xfrm>
            <a:custGeom>
              <a:avLst/>
              <a:gdLst/>
              <a:ahLst/>
              <a:cxnLst/>
              <a:rect l="l" t="t" r="r" b="b"/>
              <a:pathLst>
                <a:path w="161289" h="260985">
                  <a:moveTo>
                    <a:pt x="128777" y="175513"/>
                  </a:moveTo>
                  <a:lnTo>
                    <a:pt x="128777" y="103632"/>
                  </a:lnTo>
                  <a:lnTo>
                    <a:pt x="127253" y="112013"/>
                  </a:lnTo>
                  <a:lnTo>
                    <a:pt x="126491" y="120396"/>
                  </a:lnTo>
                  <a:lnTo>
                    <a:pt x="124967" y="127253"/>
                  </a:lnTo>
                  <a:lnTo>
                    <a:pt x="122681" y="134112"/>
                  </a:lnTo>
                  <a:lnTo>
                    <a:pt x="120396" y="140208"/>
                  </a:lnTo>
                  <a:lnTo>
                    <a:pt x="117348" y="145542"/>
                  </a:lnTo>
                  <a:lnTo>
                    <a:pt x="113537" y="149351"/>
                  </a:lnTo>
                  <a:lnTo>
                    <a:pt x="109727" y="153924"/>
                  </a:lnTo>
                  <a:lnTo>
                    <a:pt x="105917" y="157734"/>
                  </a:lnTo>
                  <a:lnTo>
                    <a:pt x="101346" y="160782"/>
                  </a:lnTo>
                  <a:lnTo>
                    <a:pt x="96774" y="163068"/>
                  </a:lnTo>
                  <a:lnTo>
                    <a:pt x="92963" y="165353"/>
                  </a:lnTo>
                  <a:lnTo>
                    <a:pt x="87629" y="166115"/>
                  </a:lnTo>
                  <a:lnTo>
                    <a:pt x="83058" y="167639"/>
                  </a:lnTo>
                  <a:lnTo>
                    <a:pt x="72389" y="167639"/>
                  </a:lnTo>
                  <a:lnTo>
                    <a:pt x="67817" y="166115"/>
                  </a:lnTo>
                  <a:lnTo>
                    <a:pt x="63246" y="165353"/>
                  </a:lnTo>
                  <a:lnTo>
                    <a:pt x="58674" y="163068"/>
                  </a:lnTo>
                  <a:lnTo>
                    <a:pt x="39624" y="145542"/>
                  </a:lnTo>
                  <a:lnTo>
                    <a:pt x="35813" y="140970"/>
                  </a:lnTo>
                  <a:lnTo>
                    <a:pt x="34289" y="134874"/>
                  </a:lnTo>
                  <a:lnTo>
                    <a:pt x="32003" y="128777"/>
                  </a:lnTo>
                  <a:lnTo>
                    <a:pt x="30479" y="121920"/>
                  </a:lnTo>
                  <a:lnTo>
                    <a:pt x="28955" y="114300"/>
                  </a:lnTo>
                  <a:lnTo>
                    <a:pt x="28193" y="105918"/>
                  </a:lnTo>
                  <a:lnTo>
                    <a:pt x="28193" y="3810"/>
                  </a:lnTo>
                  <a:lnTo>
                    <a:pt x="0" y="3810"/>
                  </a:lnTo>
                  <a:lnTo>
                    <a:pt x="0" y="260603"/>
                  </a:lnTo>
                  <a:lnTo>
                    <a:pt x="31241" y="260603"/>
                  </a:lnTo>
                  <a:lnTo>
                    <a:pt x="31241" y="169925"/>
                  </a:lnTo>
                  <a:lnTo>
                    <a:pt x="33527" y="172212"/>
                  </a:lnTo>
                  <a:lnTo>
                    <a:pt x="35813" y="175260"/>
                  </a:lnTo>
                  <a:lnTo>
                    <a:pt x="40386" y="179832"/>
                  </a:lnTo>
                  <a:lnTo>
                    <a:pt x="42672" y="181356"/>
                  </a:lnTo>
                  <a:lnTo>
                    <a:pt x="45720" y="183642"/>
                  </a:lnTo>
                  <a:lnTo>
                    <a:pt x="57912" y="189737"/>
                  </a:lnTo>
                  <a:lnTo>
                    <a:pt x="61722" y="190500"/>
                  </a:lnTo>
                  <a:lnTo>
                    <a:pt x="64770" y="192024"/>
                  </a:lnTo>
                  <a:lnTo>
                    <a:pt x="68579" y="192786"/>
                  </a:lnTo>
                  <a:lnTo>
                    <a:pt x="75437" y="192786"/>
                  </a:lnTo>
                  <a:lnTo>
                    <a:pt x="79248" y="193548"/>
                  </a:lnTo>
                  <a:lnTo>
                    <a:pt x="85343" y="192786"/>
                  </a:lnTo>
                  <a:lnTo>
                    <a:pt x="90677" y="192786"/>
                  </a:lnTo>
                  <a:lnTo>
                    <a:pt x="96012" y="191262"/>
                  </a:lnTo>
                  <a:lnTo>
                    <a:pt x="125729" y="177546"/>
                  </a:lnTo>
                  <a:lnTo>
                    <a:pt x="128777" y="175513"/>
                  </a:lnTo>
                  <a:close/>
                </a:path>
                <a:path w="161289" h="260985">
                  <a:moveTo>
                    <a:pt x="160781" y="102108"/>
                  </a:moveTo>
                  <a:lnTo>
                    <a:pt x="160781" y="89153"/>
                  </a:lnTo>
                  <a:lnTo>
                    <a:pt x="159258" y="75437"/>
                  </a:lnTo>
                  <a:lnTo>
                    <a:pt x="158496" y="70103"/>
                  </a:lnTo>
                  <a:lnTo>
                    <a:pt x="155448" y="57912"/>
                  </a:lnTo>
                  <a:lnTo>
                    <a:pt x="153162" y="51815"/>
                  </a:lnTo>
                  <a:lnTo>
                    <a:pt x="150875" y="46482"/>
                  </a:lnTo>
                  <a:lnTo>
                    <a:pt x="149351" y="41148"/>
                  </a:lnTo>
                  <a:lnTo>
                    <a:pt x="124205" y="11430"/>
                  </a:lnTo>
                  <a:lnTo>
                    <a:pt x="118872" y="9144"/>
                  </a:lnTo>
                  <a:lnTo>
                    <a:pt x="114300" y="6096"/>
                  </a:lnTo>
                  <a:lnTo>
                    <a:pt x="109727" y="4572"/>
                  </a:lnTo>
                  <a:lnTo>
                    <a:pt x="104393" y="2286"/>
                  </a:lnTo>
                  <a:lnTo>
                    <a:pt x="99060" y="1524"/>
                  </a:lnTo>
                  <a:lnTo>
                    <a:pt x="93725" y="0"/>
                  </a:lnTo>
                  <a:lnTo>
                    <a:pt x="73913" y="0"/>
                  </a:lnTo>
                  <a:lnTo>
                    <a:pt x="69341" y="762"/>
                  </a:lnTo>
                  <a:lnTo>
                    <a:pt x="61722" y="2286"/>
                  </a:lnTo>
                  <a:lnTo>
                    <a:pt x="57912" y="3810"/>
                  </a:lnTo>
                  <a:lnTo>
                    <a:pt x="54863" y="5334"/>
                  </a:lnTo>
                  <a:lnTo>
                    <a:pt x="51053" y="6858"/>
                  </a:lnTo>
                  <a:lnTo>
                    <a:pt x="48005" y="8382"/>
                  </a:lnTo>
                  <a:lnTo>
                    <a:pt x="38862" y="15239"/>
                  </a:lnTo>
                  <a:lnTo>
                    <a:pt x="35813" y="18287"/>
                  </a:lnTo>
                  <a:lnTo>
                    <a:pt x="33527" y="21336"/>
                  </a:lnTo>
                  <a:lnTo>
                    <a:pt x="30479" y="24384"/>
                  </a:lnTo>
                  <a:lnTo>
                    <a:pt x="28193" y="28194"/>
                  </a:lnTo>
                  <a:lnTo>
                    <a:pt x="28193" y="89153"/>
                  </a:lnTo>
                  <a:lnTo>
                    <a:pt x="28955" y="80772"/>
                  </a:lnTo>
                  <a:lnTo>
                    <a:pt x="30479" y="73151"/>
                  </a:lnTo>
                  <a:lnTo>
                    <a:pt x="47243" y="38862"/>
                  </a:lnTo>
                  <a:lnTo>
                    <a:pt x="73913" y="24384"/>
                  </a:lnTo>
                  <a:lnTo>
                    <a:pt x="83820" y="24384"/>
                  </a:lnTo>
                  <a:lnTo>
                    <a:pt x="117348" y="46482"/>
                  </a:lnTo>
                  <a:lnTo>
                    <a:pt x="128777" y="86868"/>
                  </a:lnTo>
                  <a:lnTo>
                    <a:pt x="128777" y="175513"/>
                  </a:lnTo>
                  <a:lnTo>
                    <a:pt x="130301" y="174498"/>
                  </a:lnTo>
                  <a:lnTo>
                    <a:pt x="134112" y="170687"/>
                  </a:lnTo>
                  <a:lnTo>
                    <a:pt x="137922" y="166115"/>
                  </a:lnTo>
                  <a:lnTo>
                    <a:pt x="141731" y="162306"/>
                  </a:lnTo>
                  <a:lnTo>
                    <a:pt x="147827" y="151637"/>
                  </a:lnTo>
                  <a:lnTo>
                    <a:pt x="150113" y="146303"/>
                  </a:lnTo>
                  <a:lnTo>
                    <a:pt x="153162" y="140208"/>
                  </a:lnTo>
                  <a:lnTo>
                    <a:pt x="154686" y="134112"/>
                  </a:lnTo>
                  <a:lnTo>
                    <a:pt x="156972" y="128777"/>
                  </a:lnTo>
                  <a:lnTo>
                    <a:pt x="158496" y="121920"/>
                  </a:lnTo>
                  <a:lnTo>
                    <a:pt x="159258" y="115062"/>
                  </a:lnTo>
                  <a:lnTo>
                    <a:pt x="160020" y="108965"/>
                  </a:lnTo>
                  <a:lnTo>
                    <a:pt x="160781" y="102108"/>
                  </a:lnTo>
                  <a:close/>
                </a:path>
              </a:pathLst>
            </a:custGeom>
            <a:solidFill>
              <a:srgbClr val="000000"/>
            </a:solidFill>
          </p:spPr>
          <p:txBody>
            <a:bodyPr wrap="square" lIns="0" tIns="0" rIns="0" bIns="0" rtlCol="0"/>
            <a:lstStyle/>
            <a:p>
              <a:endParaRPr/>
            </a:p>
          </p:txBody>
        </p:sp>
        <p:sp>
          <p:nvSpPr>
            <p:cNvPr id="295" name="object 295"/>
            <p:cNvSpPr/>
            <p:nvPr/>
          </p:nvSpPr>
          <p:spPr>
            <a:xfrm>
              <a:off x="6776466" y="3256026"/>
              <a:ext cx="219455" cy="248412"/>
            </a:xfrm>
            <a:prstGeom prst="rect">
              <a:avLst/>
            </a:prstGeom>
            <a:blipFill>
              <a:blip r:embed="rId18" cstate="print"/>
              <a:stretch>
                <a:fillRect/>
              </a:stretch>
            </a:blipFill>
          </p:spPr>
          <p:txBody>
            <a:bodyPr wrap="square" lIns="0" tIns="0" rIns="0" bIns="0" rtlCol="0"/>
            <a:lstStyle/>
            <a:p>
              <a:endParaRPr/>
            </a:p>
          </p:txBody>
        </p:sp>
        <p:sp>
          <p:nvSpPr>
            <p:cNvPr id="296" name="object 296"/>
            <p:cNvSpPr/>
            <p:nvPr/>
          </p:nvSpPr>
          <p:spPr>
            <a:xfrm>
              <a:off x="5459730" y="3314814"/>
              <a:ext cx="1731645" cy="2098040"/>
            </a:xfrm>
            <a:custGeom>
              <a:avLst/>
              <a:gdLst/>
              <a:ahLst/>
              <a:cxnLst/>
              <a:rect l="l" t="t" r="r" b="b"/>
              <a:pathLst>
                <a:path w="1731645" h="2098040">
                  <a:moveTo>
                    <a:pt x="1116330" y="1744103"/>
                  </a:moveTo>
                  <a:lnTo>
                    <a:pt x="1111758" y="1690001"/>
                  </a:lnTo>
                  <a:lnTo>
                    <a:pt x="1094232" y="1622945"/>
                  </a:lnTo>
                  <a:lnTo>
                    <a:pt x="1091946" y="1616659"/>
                  </a:lnTo>
                  <a:lnTo>
                    <a:pt x="1091946" y="1744103"/>
                  </a:lnTo>
                  <a:lnTo>
                    <a:pt x="1090422" y="1777631"/>
                  </a:lnTo>
                  <a:lnTo>
                    <a:pt x="1088136" y="1793633"/>
                  </a:lnTo>
                  <a:lnTo>
                    <a:pt x="1085088" y="1810397"/>
                  </a:lnTo>
                  <a:lnTo>
                    <a:pt x="1077468" y="1841639"/>
                  </a:lnTo>
                  <a:lnTo>
                    <a:pt x="1071372" y="1856879"/>
                  </a:lnTo>
                  <a:lnTo>
                    <a:pt x="1066038" y="1872119"/>
                  </a:lnTo>
                  <a:lnTo>
                    <a:pt x="1059180" y="1885835"/>
                  </a:lnTo>
                  <a:lnTo>
                    <a:pt x="1052322" y="1901075"/>
                  </a:lnTo>
                  <a:lnTo>
                    <a:pt x="1043940" y="1914029"/>
                  </a:lnTo>
                  <a:lnTo>
                    <a:pt x="1016508" y="1952891"/>
                  </a:lnTo>
                  <a:lnTo>
                    <a:pt x="983742" y="1987181"/>
                  </a:lnTo>
                  <a:lnTo>
                    <a:pt x="946404" y="2016137"/>
                  </a:lnTo>
                  <a:lnTo>
                    <a:pt x="933450" y="2025281"/>
                  </a:lnTo>
                  <a:lnTo>
                    <a:pt x="890016" y="2047379"/>
                  </a:lnTo>
                  <a:lnTo>
                    <a:pt x="845058" y="2062619"/>
                  </a:lnTo>
                  <a:lnTo>
                    <a:pt x="779526" y="2072525"/>
                  </a:lnTo>
                  <a:lnTo>
                    <a:pt x="762762" y="2073287"/>
                  </a:lnTo>
                  <a:lnTo>
                    <a:pt x="745998" y="2072525"/>
                  </a:lnTo>
                  <a:lnTo>
                    <a:pt x="696468" y="2066429"/>
                  </a:lnTo>
                  <a:lnTo>
                    <a:pt x="634746" y="2047379"/>
                  </a:lnTo>
                  <a:lnTo>
                    <a:pt x="592074" y="2025281"/>
                  </a:lnTo>
                  <a:lnTo>
                    <a:pt x="553974" y="1997849"/>
                  </a:lnTo>
                  <a:lnTo>
                    <a:pt x="519684" y="1965083"/>
                  </a:lnTo>
                  <a:lnTo>
                    <a:pt x="489966" y="1927745"/>
                  </a:lnTo>
                  <a:lnTo>
                    <a:pt x="481584" y="1914029"/>
                  </a:lnTo>
                  <a:lnTo>
                    <a:pt x="473202" y="1901075"/>
                  </a:lnTo>
                  <a:lnTo>
                    <a:pt x="466344" y="1885835"/>
                  </a:lnTo>
                  <a:lnTo>
                    <a:pt x="459486" y="1872119"/>
                  </a:lnTo>
                  <a:lnTo>
                    <a:pt x="454152" y="1856879"/>
                  </a:lnTo>
                  <a:lnTo>
                    <a:pt x="448056" y="1841639"/>
                  </a:lnTo>
                  <a:lnTo>
                    <a:pt x="443230" y="1821853"/>
                  </a:lnTo>
                  <a:lnTo>
                    <a:pt x="443230" y="1666074"/>
                  </a:lnTo>
                  <a:lnTo>
                    <a:pt x="448056" y="1645805"/>
                  </a:lnTo>
                  <a:lnTo>
                    <a:pt x="454152" y="1631327"/>
                  </a:lnTo>
                  <a:lnTo>
                    <a:pt x="459486" y="1616087"/>
                  </a:lnTo>
                  <a:lnTo>
                    <a:pt x="481584" y="1573415"/>
                  </a:lnTo>
                  <a:lnTo>
                    <a:pt x="509016" y="1534553"/>
                  </a:lnTo>
                  <a:lnTo>
                    <a:pt x="541782" y="1501025"/>
                  </a:lnTo>
                  <a:lnTo>
                    <a:pt x="578358" y="1471307"/>
                  </a:lnTo>
                  <a:lnTo>
                    <a:pt x="634746" y="1440827"/>
                  </a:lnTo>
                  <a:lnTo>
                    <a:pt x="680466" y="1424825"/>
                  </a:lnTo>
                  <a:lnTo>
                    <a:pt x="729234" y="1416443"/>
                  </a:lnTo>
                  <a:lnTo>
                    <a:pt x="762762" y="1414919"/>
                  </a:lnTo>
                  <a:lnTo>
                    <a:pt x="796290" y="1416443"/>
                  </a:lnTo>
                  <a:lnTo>
                    <a:pt x="845058" y="1424825"/>
                  </a:lnTo>
                  <a:lnTo>
                    <a:pt x="890016" y="1440827"/>
                  </a:lnTo>
                  <a:lnTo>
                    <a:pt x="933450" y="1462925"/>
                  </a:lnTo>
                  <a:lnTo>
                    <a:pt x="971550" y="1490357"/>
                  </a:lnTo>
                  <a:lnTo>
                    <a:pt x="1016508" y="1534553"/>
                  </a:lnTo>
                  <a:lnTo>
                    <a:pt x="1043940" y="1573415"/>
                  </a:lnTo>
                  <a:lnTo>
                    <a:pt x="1066038" y="1616087"/>
                  </a:lnTo>
                  <a:lnTo>
                    <a:pt x="1071372" y="1631327"/>
                  </a:lnTo>
                  <a:lnTo>
                    <a:pt x="1077468" y="1645805"/>
                  </a:lnTo>
                  <a:lnTo>
                    <a:pt x="1085088" y="1677809"/>
                  </a:lnTo>
                  <a:lnTo>
                    <a:pt x="1088136" y="1693811"/>
                  </a:lnTo>
                  <a:lnTo>
                    <a:pt x="1090422" y="1710575"/>
                  </a:lnTo>
                  <a:lnTo>
                    <a:pt x="1091946" y="1744103"/>
                  </a:lnTo>
                  <a:lnTo>
                    <a:pt x="1091946" y="1616659"/>
                  </a:lnTo>
                  <a:lnTo>
                    <a:pt x="1073658" y="1575701"/>
                  </a:lnTo>
                  <a:lnTo>
                    <a:pt x="1035558" y="1519313"/>
                  </a:lnTo>
                  <a:lnTo>
                    <a:pt x="986790" y="1471307"/>
                  </a:lnTo>
                  <a:lnTo>
                    <a:pt x="931164" y="1433207"/>
                  </a:lnTo>
                  <a:lnTo>
                    <a:pt x="883920" y="1411871"/>
                  </a:lnTo>
                  <a:lnTo>
                    <a:pt x="833628" y="1398155"/>
                  </a:lnTo>
                  <a:lnTo>
                    <a:pt x="781050" y="1391297"/>
                  </a:lnTo>
                  <a:lnTo>
                    <a:pt x="762762" y="1390535"/>
                  </a:lnTo>
                  <a:lnTo>
                    <a:pt x="745236" y="1391297"/>
                  </a:lnTo>
                  <a:lnTo>
                    <a:pt x="691896" y="1398155"/>
                  </a:lnTo>
                  <a:lnTo>
                    <a:pt x="641591" y="1411871"/>
                  </a:lnTo>
                  <a:lnTo>
                    <a:pt x="594360" y="1433207"/>
                  </a:lnTo>
                  <a:lnTo>
                    <a:pt x="537972" y="1471307"/>
                  </a:lnTo>
                  <a:lnTo>
                    <a:pt x="525780" y="1482737"/>
                  </a:lnTo>
                  <a:lnTo>
                    <a:pt x="512826" y="1494167"/>
                  </a:lnTo>
                  <a:lnTo>
                    <a:pt x="470154" y="1546745"/>
                  </a:lnTo>
                  <a:lnTo>
                    <a:pt x="445008" y="1590941"/>
                  </a:lnTo>
                  <a:lnTo>
                    <a:pt x="437388" y="1606181"/>
                  </a:lnTo>
                  <a:lnTo>
                    <a:pt x="431292" y="1622945"/>
                  </a:lnTo>
                  <a:lnTo>
                    <a:pt x="424345" y="1644281"/>
                  </a:lnTo>
                  <a:lnTo>
                    <a:pt x="419100" y="1644281"/>
                  </a:lnTo>
                  <a:lnTo>
                    <a:pt x="419100" y="1825028"/>
                  </a:lnTo>
                  <a:lnTo>
                    <a:pt x="419100" y="1850021"/>
                  </a:lnTo>
                  <a:lnTo>
                    <a:pt x="24384" y="1850021"/>
                  </a:lnTo>
                  <a:lnTo>
                    <a:pt x="24384" y="1862213"/>
                  </a:lnTo>
                  <a:lnTo>
                    <a:pt x="24130" y="1862213"/>
                  </a:lnTo>
                  <a:lnTo>
                    <a:pt x="24130" y="1861959"/>
                  </a:lnTo>
                  <a:lnTo>
                    <a:pt x="24384" y="1862213"/>
                  </a:lnTo>
                  <a:lnTo>
                    <a:pt x="24384" y="1850021"/>
                  </a:lnTo>
                  <a:lnTo>
                    <a:pt x="24130" y="1850021"/>
                  </a:lnTo>
                  <a:lnTo>
                    <a:pt x="24130" y="1668665"/>
                  </a:lnTo>
                  <a:lnTo>
                    <a:pt x="417677" y="1668665"/>
                  </a:lnTo>
                  <a:lnTo>
                    <a:pt x="416814" y="1672475"/>
                  </a:lnTo>
                  <a:lnTo>
                    <a:pt x="413766" y="1690001"/>
                  </a:lnTo>
                  <a:lnTo>
                    <a:pt x="409194" y="1744103"/>
                  </a:lnTo>
                  <a:lnTo>
                    <a:pt x="413766" y="1797443"/>
                  </a:lnTo>
                  <a:lnTo>
                    <a:pt x="419100" y="1825028"/>
                  </a:lnTo>
                  <a:lnTo>
                    <a:pt x="419100" y="1644281"/>
                  </a:lnTo>
                  <a:lnTo>
                    <a:pt x="12192" y="1644281"/>
                  </a:lnTo>
                  <a:lnTo>
                    <a:pt x="12192" y="1650123"/>
                  </a:lnTo>
                  <a:lnTo>
                    <a:pt x="6350" y="1650123"/>
                  </a:lnTo>
                  <a:lnTo>
                    <a:pt x="12192" y="1644281"/>
                  </a:lnTo>
                  <a:lnTo>
                    <a:pt x="0" y="1644281"/>
                  </a:lnTo>
                  <a:lnTo>
                    <a:pt x="0" y="1650123"/>
                  </a:lnTo>
                  <a:lnTo>
                    <a:pt x="0" y="1656473"/>
                  </a:lnTo>
                  <a:lnTo>
                    <a:pt x="0" y="1862213"/>
                  </a:lnTo>
                  <a:lnTo>
                    <a:pt x="0" y="1874405"/>
                  </a:lnTo>
                  <a:lnTo>
                    <a:pt x="12192" y="1874405"/>
                  </a:lnTo>
                  <a:lnTo>
                    <a:pt x="24384" y="1874405"/>
                  </a:lnTo>
                  <a:lnTo>
                    <a:pt x="431292" y="1874405"/>
                  </a:lnTo>
                  <a:lnTo>
                    <a:pt x="431292" y="1865261"/>
                  </a:lnTo>
                  <a:lnTo>
                    <a:pt x="431800" y="1866595"/>
                  </a:lnTo>
                  <a:lnTo>
                    <a:pt x="431800" y="1867776"/>
                  </a:lnTo>
                  <a:lnTo>
                    <a:pt x="432244" y="1867776"/>
                  </a:lnTo>
                  <a:lnTo>
                    <a:pt x="433755" y="1871764"/>
                  </a:lnTo>
                  <a:lnTo>
                    <a:pt x="431292" y="1874405"/>
                  </a:lnTo>
                  <a:lnTo>
                    <a:pt x="434771" y="1874405"/>
                  </a:lnTo>
                  <a:lnTo>
                    <a:pt x="437388" y="1881263"/>
                  </a:lnTo>
                  <a:lnTo>
                    <a:pt x="445008" y="1897265"/>
                  </a:lnTo>
                  <a:lnTo>
                    <a:pt x="451866" y="1912505"/>
                  </a:lnTo>
                  <a:lnTo>
                    <a:pt x="461010" y="1926983"/>
                  </a:lnTo>
                  <a:lnTo>
                    <a:pt x="480060" y="1955177"/>
                  </a:lnTo>
                  <a:lnTo>
                    <a:pt x="489966" y="1968893"/>
                  </a:lnTo>
                  <a:lnTo>
                    <a:pt x="501396" y="1981085"/>
                  </a:lnTo>
                  <a:lnTo>
                    <a:pt x="512826" y="1994039"/>
                  </a:lnTo>
                  <a:lnTo>
                    <a:pt x="525780" y="2004707"/>
                  </a:lnTo>
                  <a:lnTo>
                    <a:pt x="537972" y="2016137"/>
                  </a:lnTo>
                  <a:lnTo>
                    <a:pt x="551688" y="2026805"/>
                  </a:lnTo>
                  <a:lnTo>
                    <a:pt x="594360" y="2054237"/>
                  </a:lnTo>
                  <a:lnTo>
                    <a:pt x="641591" y="2075573"/>
                  </a:lnTo>
                  <a:lnTo>
                    <a:pt x="691896" y="2090051"/>
                  </a:lnTo>
                  <a:lnTo>
                    <a:pt x="745236" y="2096909"/>
                  </a:lnTo>
                  <a:lnTo>
                    <a:pt x="762762" y="2097671"/>
                  </a:lnTo>
                  <a:lnTo>
                    <a:pt x="781050" y="2096909"/>
                  </a:lnTo>
                  <a:lnTo>
                    <a:pt x="833628" y="2090051"/>
                  </a:lnTo>
                  <a:lnTo>
                    <a:pt x="883920" y="2075573"/>
                  </a:lnTo>
                  <a:lnTo>
                    <a:pt x="931164" y="2054237"/>
                  </a:lnTo>
                  <a:lnTo>
                    <a:pt x="973836" y="2026805"/>
                  </a:lnTo>
                  <a:lnTo>
                    <a:pt x="999744" y="2004707"/>
                  </a:lnTo>
                  <a:lnTo>
                    <a:pt x="1012698" y="1994039"/>
                  </a:lnTo>
                  <a:lnTo>
                    <a:pt x="1024128" y="1981085"/>
                  </a:lnTo>
                  <a:lnTo>
                    <a:pt x="1035558" y="1968893"/>
                  </a:lnTo>
                  <a:lnTo>
                    <a:pt x="1045464" y="1955177"/>
                  </a:lnTo>
                  <a:lnTo>
                    <a:pt x="1073658" y="1912505"/>
                  </a:lnTo>
                  <a:lnTo>
                    <a:pt x="1094232" y="1865261"/>
                  </a:lnTo>
                  <a:lnTo>
                    <a:pt x="1108710" y="1814969"/>
                  </a:lnTo>
                  <a:lnTo>
                    <a:pt x="1115568" y="1762391"/>
                  </a:lnTo>
                  <a:lnTo>
                    <a:pt x="1116330" y="1744103"/>
                  </a:lnTo>
                  <a:close/>
                </a:path>
                <a:path w="1731645" h="2098040">
                  <a:moveTo>
                    <a:pt x="1731264" y="88277"/>
                  </a:moveTo>
                  <a:lnTo>
                    <a:pt x="1730502" y="82181"/>
                  </a:lnTo>
                  <a:lnTo>
                    <a:pt x="1730502" y="76085"/>
                  </a:lnTo>
                  <a:lnTo>
                    <a:pt x="1728978" y="69989"/>
                  </a:lnTo>
                  <a:lnTo>
                    <a:pt x="1713738" y="31127"/>
                  </a:lnTo>
                  <a:lnTo>
                    <a:pt x="1710690" y="26555"/>
                  </a:lnTo>
                  <a:lnTo>
                    <a:pt x="1707642" y="22745"/>
                  </a:lnTo>
                  <a:lnTo>
                    <a:pt x="1703832" y="18935"/>
                  </a:lnTo>
                  <a:lnTo>
                    <a:pt x="1699260" y="15125"/>
                  </a:lnTo>
                  <a:lnTo>
                    <a:pt x="1699260" y="85991"/>
                  </a:lnTo>
                  <a:lnTo>
                    <a:pt x="1699260" y="104279"/>
                  </a:lnTo>
                  <a:lnTo>
                    <a:pt x="1687830" y="145427"/>
                  </a:lnTo>
                  <a:lnTo>
                    <a:pt x="1658874" y="166763"/>
                  </a:lnTo>
                  <a:lnTo>
                    <a:pt x="1653540" y="166763"/>
                  </a:lnTo>
                  <a:lnTo>
                    <a:pt x="1648968" y="167525"/>
                  </a:lnTo>
                  <a:lnTo>
                    <a:pt x="1644396" y="166878"/>
                  </a:lnTo>
                  <a:lnTo>
                    <a:pt x="1638300" y="166763"/>
                  </a:lnTo>
                  <a:lnTo>
                    <a:pt x="1634490" y="165239"/>
                  </a:lnTo>
                  <a:lnTo>
                    <a:pt x="1613916" y="149999"/>
                  </a:lnTo>
                  <a:lnTo>
                    <a:pt x="1610106" y="146189"/>
                  </a:lnTo>
                  <a:lnTo>
                    <a:pt x="1599438" y="106565"/>
                  </a:lnTo>
                  <a:lnTo>
                    <a:pt x="1598676" y="97421"/>
                  </a:lnTo>
                  <a:lnTo>
                    <a:pt x="1600962" y="73037"/>
                  </a:lnTo>
                  <a:lnTo>
                    <a:pt x="1602486" y="66179"/>
                  </a:lnTo>
                  <a:lnTo>
                    <a:pt x="1604772" y="59321"/>
                  </a:lnTo>
                  <a:lnTo>
                    <a:pt x="1607820" y="53987"/>
                  </a:lnTo>
                  <a:lnTo>
                    <a:pt x="1610868" y="47891"/>
                  </a:lnTo>
                  <a:lnTo>
                    <a:pt x="1614678" y="42557"/>
                  </a:lnTo>
                  <a:lnTo>
                    <a:pt x="1618488" y="38747"/>
                  </a:lnTo>
                  <a:lnTo>
                    <a:pt x="1623060" y="34937"/>
                  </a:lnTo>
                  <a:lnTo>
                    <a:pt x="1626870" y="31127"/>
                  </a:lnTo>
                  <a:lnTo>
                    <a:pt x="1630680" y="29603"/>
                  </a:lnTo>
                  <a:lnTo>
                    <a:pt x="1636014" y="27317"/>
                  </a:lnTo>
                  <a:lnTo>
                    <a:pt x="1639824" y="25793"/>
                  </a:lnTo>
                  <a:lnTo>
                    <a:pt x="1645158" y="24269"/>
                  </a:lnTo>
                  <a:lnTo>
                    <a:pt x="1655064" y="24269"/>
                  </a:lnTo>
                  <a:lnTo>
                    <a:pt x="1659636" y="25793"/>
                  </a:lnTo>
                  <a:lnTo>
                    <a:pt x="1664208" y="26555"/>
                  </a:lnTo>
                  <a:lnTo>
                    <a:pt x="1690878" y="51701"/>
                  </a:lnTo>
                  <a:lnTo>
                    <a:pt x="1693926" y="57797"/>
                  </a:lnTo>
                  <a:lnTo>
                    <a:pt x="1696212" y="63893"/>
                  </a:lnTo>
                  <a:lnTo>
                    <a:pt x="1696974" y="70751"/>
                  </a:lnTo>
                  <a:lnTo>
                    <a:pt x="1698498" y="78371"/>
                  </a:lnTo>
                  <a:lnTo>
                    <a:pt x="1699260" y="85991"/>
                  </a:lnTo>
                  <a:lnTo>
                    <a:pt x="1699260" y="15125"/>
                  </a:lnTo>
                  <a:lnTo>
                    <a:pt x="1664208" y="647"/>
                  </a:lnTo>
                  <a:lnTo>
                    <a:pt x="1659636" y="0"/>
                  </a:lnTo>
                  <a:lnTo>
                    <a:pt x="1643634" y="12"/>
                  </a:lnTo>
                  <a:lnTo>
                    <a:pt x="1639824" y="647"/>
                  </a:lnTo>
                  <a:lnTo>
                    <a:pt x="1636014" y="1409"/>
                  </a:lnTo>
                  <a:lnTo>
                    <a:pt x="1632204" y="2933"/>
                  </a:lnTo>
                  <a:lnTo>
                    <a:pt x="1628394" y="3695"/>
                  </a:lnTo>
                  <a:lnTo>
                    <a:pt x="1619250" y="8267"/>
                  </a:lnTo>
                  <a:lnTo>
                    <a:pt x="1615440" y="10553"/>
                  </a:lnTo>
                  <a:lnTo>
                    <a:pt x="1610106" y="15887"/>
                  </a:lnTo>
                  <a:lnTo>
                    <a:pt x="1607058" y="18173"/>
                  </a:lnTo>
                  <a:lnTo>
                    <a:pt x="1604010" y="21983"/>
                  </a:lnTo>
                  <a:lnTo>
                    <a:pt x="1601724" y="24269"/>
                  </a:lnTo>
                  <a:lnTo>
                    <a:pt x="1599438" y="28079"/>
                  </a:lnTo>
                  <a:lnTo>
                    <a:pt x="1599438" y="3695"/>
                  </a:lnTo>
                  <a:lnTo>
                    <a:pt x="1570482" y="3695"/>
                  </a:lnTo>
                  <a:lnTo>
                    <a:pt x="1570482" y="260489"/>
                  </a:lnTo>
                  <a:lnTo>
                    <a:pt x="1598676" y="260489"/>
                  </a:lnTo>
                  <a:lnTo>
                    <a:pt x="1602486" y="260489"/>
                  </a:lnTo>
                  <a:lnTo>
                    <a:pt x="1602486" y="169811"/>
                  </a:lnTo>
                  <a:lnTo>
                    <a:pt x="1604010" y="172859"/>
                  </a:lnTo>
                  <a:lnTo>
                    <a:pt x="1606296" y="174383"/>
                  </a:lnTo>
                  <a:lnTo>
                    <a:pt x="1608582" y="176669"/>
                  </a:lnTo>
                  <a:lnTo>
                    <a:pt x="1611630" y="178955"/>
                  </a:lnTo>
                  <a:lnTo>
                    <a:pt x="1613916" y="181241"/>
                  </a:lnTo>
                  <a:lnTo>
                    <a:pt x="1616964" y="183527"/>
                  </a:lnTo>
                  <a:lnTo>
                    <a:pt x="1619250" y="185051"/>
                  </a:lnTo>
                  <a:lnTo>
                    <a:pt x="1623060" y="186575"/>
                  </a:lnTo>
                  <a:lnTo>
                    <a:pt x="1625346" y="188099"/>
                  </a:lnTo>
                  <a:lnTo>
                    <a:pt x="1628394" y="189623"/>
                  </a:lnTo>
                  <a:lnTo>
                    <a:pt x="1632204" y="191147"/>
                  </a:lnTo>
                  <a:lnTo>
                    <a:pt x="1639824" y="192671"/>
                  </a:lnTo>
                  <a:lnTo>
                    <a:pt x="1642872" y="193433"/>
                  </a:lnTo>
                  <a:lnTo>
                    <a:pt x="1655826" y="193433"/>
                  </a:lnTo>
                  <a:lnTo>
                    <a:pt x="1666494" y="191909"/>
                  </a:lnTo>
                  <a:lnTo>
                    <a:pt x="1671828" y="190385"/>
                  </a:lnTo>
                  <a:lnTo>
                    <a:pt x="1676400" y="188861"/>
                  </a:lnTo>
                  <a:lnTo>
                    <a:pt x="1687068" y="184289"/>
                  </a:lnTo>
                  <a:lnTo>
                    <a:pt x="1691640" y="181241"/>
                  </a:lnTo>
                  <a:lnTo>
                    <a:pt x="1696974" y="178193"/>
                  </a:lnTo>
                  <a:lnTo>
                    <a:pt x="1699260" y="175907"/>
                  </a:lnTo>
                  <a:lnTo>
                    <a:pt x="1708404" y="166763"/>
                  </a:lnTo>
                  <a:lnTo>
                    <a:pt x="1712214" y="162191"/>
                  </a:lnTo>
                  <a:lnTo>
                    <a:pt x="1715262" y="157619"/>
                  </a:lnTo>
                  <a:lnTo>
                    <a:pt x="1719072" y="152285"/>
                  </a:lnTo>
                  <a:lnTo>
                    <a:pt x="1721358" y="146189"/>
                  </a:lnTo>
                  <a:lnTo>
                    <a:pt x="1723644" y="140855"/>
                  </a:lnTo>
                  <a:lnTo>
                    <a:pt x="1725930" y="134759"/>
                  </a:lnTo>
                  <a:lnTo>
                    <a:pt x="1727454" y="128663"/>
                  </a:lnTo>
                  <a:lnTo>
                    <a:pt x="1728978" y="121805"/>
                  </a:lnTo>
                  <a:lnTo>
                    <a:pt x="1730502" y="115709"/>
                  </a:lnTo>
                  <a:lnTo>
                    <a:pt x="1730502" y="108851"/>
                  </a:lnTo>
                  <a:lnTo>
                    <a:pt x="1731264" y="101993"/>
                  </a:lnTo>
                  <a:lnTo>
                    <a:pt x="1731264" y="88277"/>
                  </a:lnTo>
                  <a:close/>
                </a:path>
              </a:pathLst>
            </a:custGeom>
            <a:solidFill>
              <a:srgbClr val="000000"/>
            </a:solidFill>
          </p:spPr>
          <p:txBody>
            <a:bodyPr wrap="square" lIns="0" tIns="0" rIns="0" bIns="0" rtlCol="0"/>
            <a:lstStyle/>
            <a:p>
              <a:endParaRPr/>
            </a:p>
          </p:txBody>
        </p:sp>
        <p:sp>
          <p:nvSpPr>
            <p:cNvPr id="297" name="object 297"/>
            <p:cNvSpPr/>
            <p:nvPr/>
          </p:nvSpPr>
          <p:spPr>
            <a:xfrm>
              <a:off x="5832348" y="4502657"/>
              <a:ext cx="353695" cy="467995"/>
            </a:xfrm>
            <a:custGeom>
              <a:avLst/>
              <a:gdLst/>
              <a:ahLst/>
              <a:cxnLst/>
              <a:rect l="l" t="t" r="r" b="b"/>
              <a:pathLst>
                <a:path w="353695" h="467995">
                  <a:moveTo>
                    <a:pt x="23622" y="396240"/>
                  </a:moveTo>
                  <a:lnTo>
                    <a:pt x="0" y="396240"/>
                  </a:lnTo>
                  <a:lnTo>
                    <a:pt x="0" y="467868"/>
                  </a:lnTo>
                  <a:lnTo>
                    <a:pt x="23622" y="467868"/>
                  </a:lnTo>
                  <a:lnTo>
                    <a:pt x="23622" y="396240"/>
                  </a:lnTo>
                  <a:close/>
                </a:path>
                <a:path w="353695" h="467995">
                  <a:moveTo>
                    <a:pt x="23622" y="153924"/>
                  </a:moveTo>
                  <a:lnTo>
                    <a:pt x="0" y="153924"/>
                  </a:lnTo>
                  <a:lnTo>
                    <a:pt x="0" y="275082"/>
                  </a:lnTo>
                  <a:lnTo>
                    <a:pt x="23622" y="275082"/>
                  </a:lnTo>
                  <a:lnTo>
                    <a:pt x="23622" y="153924"/>
                  </a:lnTo>
                  <a:close/>
                </a:path>
                <a:path w="353695" h="467995">
                  <a:moveTo>
                    <a:pt x="112014" y="0"/>
                  </a:moveTo>
                  <a:lnTo>
                    <a:pt x="11430" y="0"/>
                  </a:lnTo>
                  <a:lnTo>
                    <a:pt x="0" y="0"/>
                  </a:lnTo>
                  <a:lnTo>
                    <a:pt x="0" y="12192"/>
                  </a:lnTo>
                  <a:lnTo>
                    <a:pt x="0" y="33528"/>
                  </a:lnTo>
                  <a:lnTo>
                    <a:pt x="23622" y="33528"/>
                  </a:lnTo>
                  <a:lnTo>
                    <a:pt x="23622" y="24384"/>
                  </a:lnTo>
                  <a:lnTo>
                    <a:pt x="112014" y="24384"/>
                  </a:lnTo>
                  <a:lnTo>
                    <a:pt x="112014" y="0"/>
                  </a:lnTo>
                  <a:close/>
                </a:path>
                <a:path w="353695" h="467995">
                  <a:moveTo>
                    <a:pt x="353568" y="0"/>
                  </a:moveTo>
                  <a:lnTo>
                    <a:pt x="232410" y="0"/>
                  </a:lnTo>
                  <a:lnTo>
                    <a:pt x="232410" y="24384"/>
                  </a:lnTo>
                  <a:lnTo>
                    <a:pt x="353568" y="24384"/>
                  </a:lnTo>
                  <a:lnTo>
                    <a:pt x="353568" y="0"/>
                  </a:lnTo>
                  <a:close/>
                </a:path>
              </a:pathLst>
            </a:custGeom>
            <a:solidFill>
              <a:srgbClr val="CC3300"/>
            </a:solidFill>
          </p:spPr>
          <p:txBody>
            <a:bodyPr wrap="square" lIns="0" tIns="0" rIns="0" bIns="0" rtlCol="0"/>
            <a:lstStyle/>
            <a:p>
              <a:endParaRPr/>
            </a:p>
          </p:txBody>
        </p:sp>
      </p:grpSp>
      <p:sp>
        <p:nvSpPr>
          <p:cNvPr id="298" name="object 298"/>
          <p:cNvSpPr/>
          <p:nvPr/>
        </p:nvSpPr>
        <p:spPr>
          <a:xfrm>
            <a:off x="6878573" y="3670553"/>
            <a:ext cx="146050" cy="24765"/>
          </a:xfrm>
          <a:custGeom>
            <a:avLst/>
            <a:gdLst/>
            <a:ahLst/>
            <a:cxnLst/>
            <a:rect l="l" t="t" r="r" b="b"/>
            <a:pathLst>
              <a:path w="146050" h="24764">
                <a:moveTo>
                  <a:pt x="145542" y="24384"/>
                </a:moveTo>
                <a:lnTo>
                  <a:pt x="145542" y="0"/>
                </a:lnTo>
                <a:lnTo>
                  <a:pt x="0" y="0"/>
                </a:lnTo>
                <a:lnTo>
                  <a:pt x="0" y="24384"/>
                </a:lnTo>
                <a:lnTo>
                  <a:pt x="145542" y="24384"/>
                </a:lnTo>
                <a:close/>
              </a:path>
            </a:pathLst>
          </a:custGeom>
          <a:solidFill>
            <a:srgbClr val="CC3300"/>
          </a:solidFill>
        </p:spPr>
        <p:txBody>
          <a:bodyPr wrap="square" lIns="0" tIns="0" rIns="0" bIns="0" rtlCol="0"/>
          <a:lstStyle/>
          <a:p>
            <a:endParaRPr/>
          </a:p>
        </p:txBody>
      </p:sp>
      <p:sp>
        <p:nvSpPr>
          <p:cNvPr id="299" name="object 299"/>
          <p:cNvSpPr/>
          <p:nvPr/>
        </p:nvSpPr>
        <p:spPr>
          <a:xfrm>
            <a:off x="5875020" y="2510027"/>
            <a:ext cx="69850" cy="13970"/>
          </a:xfrm>
          <a:custGeom>
            <a:avLst/>
            <a:gdLst/>
            <a:ahLst/>
            <a:cxnLst/>
            <a:rect l="l" t="t" r="r" b="b"/>
            <a:pathLst>
              <a:path w="69850" h="13969">
                <a:moveTo>
                  <a:pt x="69341" y="13715"/>
                </a:moveTo>
                <a:lnTo>
                  <a:pt x="69341" y="0"/>
                </a:lnTo>
                <a:lnTo>
                  <a:pt x="0" y="0"/>
                </a:lnTo>
                <a:lnTo>
                  <a:pt x="0" y="13715"/>
                </a:lnTo>
                <a:lnTo>
                  <a:pt x="69341" y="13715"/>
                </a:lnTo>
                <a:close/>
              </a:path>
            </a:pathLst>
          </a:custGeom>
          <a:solidFill>
            <a:srgbClr val="000000"/>
          </a:solidFill>
        </p:spPr>
        <p:txBody>
          <a:bodyPr wrap="square" lIns="0" tIns="0" rIns="0" bIns="0" rtlCol="0"/>
          <a:lstStyle/>
          <a:p>
            <a:endParaRPr/>
          </a:p>
        </p:txBody>
      </p:sp>
      <p:sp>
        <p:nvSpPr>
          <p:cNvPr id="300" name="object 300"/>
          <p:cNvSpPr/>
          <p:nvPr/>
        </p:nvSpPr>
        <p:spPr>
          <a:xfrm>
            <a:off x="4506467" y="6188964"/>
            <a:ext cx="1088898" cy="210311"/>
          </a:xfrm>
          <a:prstGeom prst="rect">
            <a:avLst/>
          </a:prstGeom>
          <a:blipFill>
            <a:blip r:embed="rId19" cstate="print"/>
            <a:stretch>
              <a:fillRect/>
            </a:stretch>
          </a:blipFill>
        </p:spPr>
        <p:txBody>
          <a:bodyPr wrap="square" lIns="0" tIns="0" rIns="0" bIns="0" rtlCol="0"/>
          <a:lstStyle/>
          <a:p>
            <a:endParaRPr/>
          </a:p>
        </p:txBody>
      </p:sp>
      <p:sp>
        <p:nvSpPr>
          <p:cNvPr id="301" name="object 301"/>
          <p:cNvSpPr/>
          <p:nvPr/>
        </p:nvSpPr>
        <p:spPr>
          <a:xfrm>
            <a:off x="5705855" y="6188964"/>
            <a:ext cx="130302" cy="210311"/>
          </a:xfrm>
          <a:prstGeom prst="rect">
            <a:avLst/>
          </a:prstGeom>
          <a:blipFill>
            <a:blip r:embed="rId20" cstate="print"/>
            <a:stretch>
              <a:fillRect/>
            </a:stretch>
          </a:blipFill>
        </p:spPr>
        <p:txBody>
          <a:bodyPr wrap="square" lIns="0" tIns="0" rIns="0" bIns="0" rtlCol="0"/>
          <a:lstStyle/>
          <a:p>
            <a:endParaRPr/>
          </a:p>
        </p:txBody>
      </p:sp>
      <p:grpSp>
        <p:nvGrpSpPr>
          <p:cNvPr id="302" name="object 302"/>
          <p:cNvGrpSpPr/>
          <p:nvPr/>
        </p:nvGrpSpPr>
        <p:grpSpPr>
          <a:xfrm>
            <a:off x="228600" y="3386328"/>
            <a:ext cx="212725" cy="508000"/>
            <a:chOff x="228600" y="3386328"/>
            <a:chExt cx="212725" cy="508000"/>
          </a:xfrm>
        </p:grpSpPr>
        <p:sp>
          <p:nvSpPr>
            <p:cNvPr id="303" name="object 303"/>
            <p:cNvSpPr/>
            <p:nvPr/>
          </p:nvSpPr>
          <p:spPr>
            <a:xfrm>
              <a:off x="228600" y="3772662"/>
              <a:ext cx="209550" cy="121285"/>
            </a:xfrm>
            <a:custGeom>
              <a:avLst/>
              <a:gdLst/>
              <a:ahLst/>
              <a:cxnLst/>
              <a:rect l="l" t="t" r="r" b="b"/>
              <a:pathLst>
                <a:path w="209550" h="121285">
                  <a:moveTo>
                    <a:pt x="209550" y="73914"/>
                  </a:moveTo>
                  <a:lnTo>
                    <a:pt x="80010" y="73914"/>
                  </a:lnTo>
                  <a:lnTo>
                    <a:pt x="80010" y="44196"/>
                  </a:lnTo>
                  <a:lnTo>
                    <a:pt x="60198" y="44196"/>
                  </a:lnTo>
                  <a:lnTo>
                    <a:pt x="60198" y="73914"/>
                  </a:lnTo>
                  <a:lnTo>
                    <a:pt x="46482" y="73914"/>
                  </a:lnTo>
                  <a:lnTo>
                    <a:pt x="43434" y="73152"/>
                  </a:lnTo>
                  <a:lnTo>
                    <a:pt x="40386" y="73152"/>
                  </a:lnTo>
                  <a:lnTo>
                    <a:pt x="35052" y="71628"/>
                  </a:lnTo>
                  <a:lnTo>
                    <a:pt x="32766" y="71628"/>
                  </a:lnTo>
                  <a:lnTo>
                    <a:pt x="29718" y="70104"/>
                  </a:lnTo>
                  <a:lnTo>
                    <a:pt x="28194" y="68580"/>
                  </a:lnTo>
                  <a:lnTo>
                    <a:pt x="27432" y="67056"/>
                  </a:lnTo>
                  <a:lnTo>
                    <a:pt x="25908" y="66294"/>
                  </a:lnTo>
                  <a:lnTo>
                    <a:pt x="25908" y="64008"/>
                  </a:lnTo>
                  <a:lnTo>
                    <a:pt x="24384" y="62484"/>
                  </a:lnTo>
                  <a:lnTo>
                    <a:pt x="23622" y="60198"/>
                  </a:lnTo>
                  <a:lnTo>
                    <a:pt x="23622" y="41148"/>
                  </a:lnTo>
                  <a:lnTo>
                    <a:pt x="24384" y="39624"/>
                  </a:lnTo>
                  <a:lnTo>
                    <a:pt x="25146" y="37338"/>
                  </a:lnTo>
                  <a:lnTo>
                    <a:pt x="3048" y="33528"/>
                  </a:lnTo>
                  <a:lnTo>
                    <a:pt x="762" y="43434"/>
                  </a:lnTo>
                  <a:lnTo>
                    <a:pt x="762" y="51816"/>
                  </a:lnTo>
                  <a:lnTo>
                    <a:pt x="0" y="54864"/>
                  </a:lnTo>
                  <a:lnTo>
                    <a:pt x="0" y="57150"/>
                  </a:lnTo>
                  <a:lnTo>
                    <a:pt x="762" y="60960"/>
                  </a:lnTo>
                  <a:lnTo>
                    <a:pt x="762" y="68580"/>
                  </a:lnTo>
                  <a:lnTo>
                    <a:pt x="1524" y="71628"/>
                  </a:lnTo>
                  <a:lnTo>
                    <a:pt x="3048" y="75438"/>
                  </a:lnTo>
                  <a:lnTo>
                    <a:pt x="4572" y="80772"/>
                  </a:lnTo>
                  <a:lnTo>
                    <a:pt x="6858" y="83058"/>
                  </a:lnTo>
                  <a:lnTo>
                    <a:pt x="7620" y="85344"/>
                  </a:lnTo>
                  <a:lnTo>
                    <a:pt x="9906" y="86868"/>
                  </a:lnTo>
                  <a:lnTo>
                    <a:pt x="11430" y="89154"/>
                  </a:lnTo>
                  <a:lnTo>
                    <a:pt x="13716" y="90678"/>
                  </a:lnTo>
                  <a:lnTo>
                    <a:pt x="15240" y="92202"/>
                  </a:lnTo>
                  <a:lnTo>
                    <a:pt x="17526" y="93726"/>
                  </a:lnTo>
                  <a:lnTo>
                    <a:pt x="19812" y="94488"/>
                  </a:lnTo>
                  <a:lnTo>
                    <a:pt x="22098" y="96012"/>
                  </a:lnTo>
                  <a:lnTo>
                    <a:pt x="24384" y="96774"/>
                  </a:lnTo>
                  <a:lnTo>
                    <a:pt x="26670" y="96774"/>
                  </a:lnTo>
                  <a:lnTo>
                    <a:pt x="31242" y="98298"/>
                  </a:lnTo>
                  <a:lnTo>
                    <a:pt x="60198" y="98298"/>
                  </a:lnTo>
                  <a:lnTo>
                    <a:pt x="60198" y="121158"/>
                  </a:lnTo>
                  <a:lnTo>
                    <a:pt x="80010" y="121158"/>
                  </a:lnTo>
                  <a:lnTo>
                    <a:pt x="80010" y="98298"/>
                  </a:lnTo>
                  <a:lnTo>
                    <a:pt x="209550" y="98298"/>
                  </a:lnTo>
                  <a:lnTo>
                    <a:pt x="209550" y="73914"/>
                  </a:lnTo>
                  <a:close/>
                </a:path>
                <a:path w="209550" h="121285">
                  <a:moveTo>
                    <a:pt x="209550" y="0"/>
                  </a:moveTo>
                  <a:lnTo>
                    <a:pt x="3810" y="0"/>
                  </a:lnTo>
                  <a:lnTo>
                    <a:pt x="3810" y="25146"/>
                  </a:lnTo>
                  <a:lnTo>
                    <a:pt x="209550" y="25146"/>
                  </a:lnTo>
                  <a:lnTo>
                    <a:pt x="209550" y="0"/>
                  </a:lnTo>
                  <a:close/>
                </a:path>
              </a:pathLst>
            </a:custGeom>
            <a:solidFill>
              <a:srgbClr val="000000"/>
            </a:solidFill>
          </p:spPr>
          <p:txBody>
            <a:bodyPr wrap="square" lIns="0" tIns="0" rIns="0" bIns="0" rtlCol="0"/>
            <a:lstStyle/>
            <a:p>
              <a:endParaRPr/>
            </a:p>
          </p:txBody>
        </p:sp>
        <p:sp>
          <p:nvSpPr>
            <p:cNvPr id="304" name="object 304"/>
            <p:cNvSpPr/>
            <p:nvPr/>
          </p:nvSpPr>
          <p:spPr>
            <a:xfrm>
              <a:off x="285750" y="3386328"/>
              <a:ext cx="155447" cy="356616"/>
            </a:xfrm>
            <a:prstGeom prst="rect">
              <a:avLst/>
            </a:prstGeom>
            <a:blipFill>
              <a:blip r:embed="rId21" cstate="print"/>
              <a:stretch>
                <a:fillRect/>
              </a:stretch>
            </a:blipFill>
          </p:spPr>
          <p:txBody>
            <a:bodyPr wrap="square" lIns="0" tIns="0" rIns="0" bIns="0" rtlCol="0"/>
            <a:lstStyle/>
            <a:p>
              <a:endParaRPr/>
            </a:p>
          </p:txBody>
        </p:sp>
      </p:grpSp>
      <p:sp>
        <p:nvSpPr>
          <p:cNvPr id="305" name="object 305"/>
          <p:cNvSpPr/>
          <p:nvPr/>
        </p:nvSpPr>
        <p:spPr>
          <a:xfrm>
            <a:off x="228600" y="3090672"/>
            <a:ext cx="225552" cy="201167"/>
          </a:xfrm>
          <a:prstGeom prst="rect">
            <a:avLst/>
          </a:prstGeom>
          <a:blipFill>
            <a:blip r:embed="rId22" cstate="print"/>
            <a:stretch>
              <a:fillRect/>
            </a:stretch>
          </a:blipFill>
        </p:spPr>
        <p:txBody>
          <a:bodyPr wrap="square" lIns="0" tIns="0" rIns="0" bIns="0" rtlCol="0"/>
          <a:lstStyle/>
          <a:p>
            <a:endParaRPr/>
          </a:p>
        </p:txBody>
      </p:sp>
      <p:sp>
        <p:nvSpPr>
          <p:cNvPr id="306" name="object 306"/>
          <p:cNvSpPr txBox="1">
            <a:spLocks noGrp="1"/>
          </p:cNvSpPr>
          <p:nvPr>
            <p:ph type="title"/>
          </p:nvPr>
        </p:nvSpPr>
        <p:spPr>
          <a:xfrm>
            <a:off x="612000" y="318465"/>
            <a:ext cx="7920000" cy="443070"/>
          </a:xfrm>
          <a:prstGeom prst="rect">
            <a:avLst/>
          </a:prstGeom>
        </p:spPr>
        <p:txBody>
          <a:bodyPr vert="horz" wrap="square" lIns="0" tIns="12065" rIns="0" bIns="0" rtlCol="0">
            <a:spAutoFit/>
          </a:bodyPr>
          <a:lstStyle/>
          <a:p>
            <a:pPr marL="12700" marR="5080">
              <a:lnSpc>
                <a:spcPct val="100000"/>
              </a:lnSpc>
              <a:spcBef>
                <a:spcPts val="95"/>
              </a:spcBef>
            </a:pPr>
            <a:r>
              <a:rPr dirty="0">
                <a:cs typeface="Calibri" panose="020F0502020204030204" pitchFamily="34" charset="0"/>
              </a:rPr>
              <a:t>Load Sense Control</a:t>
            </a:r>
          </a:p>
        </p:txBody>
      </p:sp>
      <p:pic>
        <p:nvPicPr>
          <p:cNvPr id="308" name="Picture 30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 y="6096000"/>
            <a:ext cx="1371599" cy="7296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bject 38"/>
          <p:cNvSpPr txBox="1">
            <a:spLocks noGrp="1"/>
          </p:cNvSpPr>
          <p:nvPr>
            <p:ph type="title"/>
          </p:nvPr>
        </p:nvSpPr>
        <p:spPr>
          <a:xfrm>
            <a:off x="612000" y="318465"/>
            <a:ext cx="7920000" cy="443070"/>
          </a:xfrm>
          <a:prstGeom prst="rect">
            <a:avLst/>
          </a:prstGeom>
        </p:spPr>
        <p:txBody>
          <a:bodyPr vert="horz" wrap="square" lIns="0" tIns="12065" rIns="0" bIns="0" rtlCol="0">
            <a:spAutoFit/>
          </a:bodyPr>
          <a:lstStyle/>
          <a:p>
            <a:pPr marL="12700" marR="5080">
              <a:lnSpc>
                <a:spcPct val="100000"/>
              </a:lnSpc>
              <a:spcBef>
                <a:spcPts val="95"/>
              </a:spcBef>
            </a:pPr>
            <a:r>
              <a:rPr dirty="0">
                <a:cs typeface="Calibri" panose="020F0502020204030204" pitchFamily="34" charset="0"/>
              </a:rPr>
              <a:t>Load Sense Control</a:t>
            </a:r>
          </a:p>
        </p:txBody>
      </p:sp>
      <p:sp>
        <p:nvSpPr>
          <p:cNvPr id="2" name="Content Placeholder 1"/>
          <p:cNvSpPr>
            <a:spLocks noGrp="1"/>
          </p:cNvSpPr>
          <p:nvPr>
            <p:ph idx="1"/>
          </p:nvPr>
        </p:nvSpPr>
        <p:spPr/>
        <p:txBody>
          <a:bodyPr>
            <a:normAutofit fontScale="85000" lnSpcReduction="20000"/>
          </a:bodyPr>
          <a:lstStyle/>
          <a:p>
            <a:pPr marL="114292" indent="0" algn="ctr" defTabSz="457200">
              <a:lnSpc>
                <a:spcPct val="110000"/>
              </a:lnSpc>
              <a:buNone/>
              <a:tabLst>
                <a:tab pos="354965" algn="l"/>
                <a:tab pos="355600" algn="l"/>
              </a:tabLst>
            </a:pPr>
            <a:r>
              <a:rPr lang="en-US" sz="3400" dirty="0">
                <a:solidFill>
                  <a:schemeClr val="bg2"/>
                </a:solidFill>
              </a:rPr>
              <a:t>Good things to Know</a:t>
            </a:r>
          </a:p>
          <a:p>
            <a:pPr marL="342900" marR="5080" lvl="1" indent="-342900" algn="just">
              <a:lnSpc>
                <a:spcPct val="90000"/>
              </a:lnSpc>
              <a:buSzPct val="77777"/>
              <a:buFont typeface="Arial" panose="020B0604020202020204" pitchFamily="34" charset="0"/>
              <a:buChar char="•"/>
              <a:tabLst>
                <a:tab pos="755015" algn="l"/>
                <a:tab pos="755650" algn="l"/>
              </a:tabLst>
            </a:pPr>
            <a:r>
              <a:rPr lang="en-US" sz="2100" dirty="0"/>
              <a:t>Typical Load Sense Delta P setting is around 200- 300 psi</a:t>
            </a:r>
          </a:p>
          <a:p>
            <a:pPr marL="342900" marR="5080" lvl="1" indent="-342900" algn="just">
              <a:lnSpc>
                <a:spcPct val="90000"/>
              </a:lnSpc>
              <a:buSzPct val="77777"/>
              <a:buFont typeface="Arial" panose="020B0604020202020204" pitchFamily="34" charset="0"/>
              <a:buChar char="•"/>
              <a:tabLst>
                <a:tab pos="755015" algn="l"/>
                <a:tab pos="755650" algn="l"/>
              </a:tabLst>
            </a:pPr>
            <a:r>
              <a:rPr lang="en-US" sz="2100" dirty="0"/>
              <a:t>Standby Pressure is the pressure level the pump will maintain with no load  sense signal. This is typically 50-100 psi higher than the Load Sense Delta  P setting</a:t>
            </a:r>
          </a:p>
          <a:p>
            <a:pPr marL="342900" marR="5080" lvl="1" indent="-342900" algn="just">
              <a:lnSpc>
                <a:spcPct val="90000"/>
              </a:lnSpc>
              <a:buSzPct val="77777"/>
              <a:buFont typeface="Arial" panose="020B0604020202020204" pitchFamily="34" charset="0"/>
              <a:buChar char="•"/>
              <a:tabLst>
                <a:tab pos="755015" algn="l"/>
                <a:tab pos="755650" algn="l"/>
              </a:tabLst>
            </a:pPr>
            <a:r>
              <a:rPr lang="en-US" sz="2100" dirty="0"/>
              <a:t>Higher LS spring setting = faster response,  but lower system efficiency</a:t>
            </a:r>
          </a:p>
          <a:p>
            <a:pPr marL="342900" marR="5080" lvl="1" indent="-342900" algn="just">
              <a:lnSpc>
                <a:spcPct val="90000"/>
              </a:lnSpc>
              <a:buSzPct val="77777"/>
              <a:buFont typeface="Arial" panose="020B0604020202020204" pitchFamily="34" charset="0"/>
              <a:buChar char="•"/>
              <a:tabLst>
                <a:tab pos="755015" algn="l"/>
                <a:tab pos="755650" algn="l"/>
              </a:tabLst>
            </a:pPr>
            <a:r>
              <a:rPr lang="en-US" sz="2100" dirty="0"/>
              <a:t>The load sense bleed option will vent the load sense signal to allow the  pump to go to low pressure standby when there is no flow demand. This  function is typically and best accomplished in the load sense system  valve, but if the system valve does not have this feature, it can be ordered  in the pump. The disadvantage of having the bleed in the pump is that  there is a continuous loss of this bleed flow through the pump control  even when the pump is operating normal</a:t>
            </a:r>
            <a:r>
              <a:rPr lang="en-US" sz="2100"/>
              <a:t>.</a:t>
            </a:r>
            <a:r>
              <a:rPr lang="en-US" sz="2100"/>
              <a:t> </a:t>
            </a:r>
            <a:endParaRPr lang="en-US" sz="2100" smtClean="0"/>
          </a:p>
          <a:p>
            <a:pPr marL="342900" marR="5080" lvl="1" indent="-342900" algn="just">
              <a:lnSpc>
                <a:spcPct val="90000"/>
              </a:lnSpc>
              <a:buSzPct val="77777"/>
              <a:buFont typeface="Arial" panose="020B0604020202020204" pitchFamily="34" charset="0"/>
              <a:buChar char="•"/>
              <a:tabLst>
                <a:tab pos="755015" algn="l"/>
                <a:tab pos="755650" algn="l"/>
              </a:tabLst>
            </a:pPr>
            <a:endParaRPr lang="en-US" sz="2100" dirty="0"/>
          </a:p>
          <a:p>
            <a:pPr marL="114292" algn="ctr" defTabSz="457200">
              <a:tabLst>
                <a:tab pos="354965" algn="l"/>
                <a:tab pos="355600" algn="l"/>
              </a:tabLst>
            </a:pPr>
            <a:r>
              <a:rPr lang="en-US" sz="3100" dirty="0" smtClean="0">
                <a:solidFill>
                  <a:schemeClr val="bg2"/>
                </a:solidFill>
              </a:rPr>
              <a:t>When </a:t>
            </a:r>
            <a:r>
              <a:rPr lang="en-US" sz="3100" dirty="0">
                <a:solidFill>
                  <a:schemeClr val="bg2"/>
                </a:solidFill>
              </a:rPr>
              <a:t>does Load Sense Make Sense ?</a:t>
            </a:r>
          </a:p>
          <a:p>
            <a:pPr>
              <a:lnSpc>
                <a:spcPct val="100000"/>
              </a:lnSpc>
              <a:spcBef>
                <a:spcPts val="45"/>
              </a:spcBef>
            </a:pPr>
            <a:endParaRPr lang="en-US" sz="3300" dirty="0">
              <a:latin typeface="URW Bookman L"/>
              <a:cs typeface="URW Bookman L"/>
            </a:endParaRPr>
          </a:p>
          <a:p>
            <a:pPr marL="342900" marR="5080" lvl="1" indent="-342900" algn="just">
              <a:lnSpc>
                <a:spcPct val="90000"/>
              </a:lnSpc>
              <a:buSzPct val="77777"/>
              <a:buFont typeface="Arial" panose="020B0604020202020204" pitchFamily="34" charset="0"/>
              <a:buChar char="•"/>
              <a:tabLst>
                <a:tab pos="755015" algn="l"/>
                <a:tab pos="755650" algn="l"/>
              </a:tabLst>
            </a:pPr>
            <a:r>
              <a:rPr lang="en-US" sz="2100" dirty="0"/>
              <a:t>When there is a wide variation in flow requirements,</a:t>
            </a:r>
          </a:p>
          <a:p>
            <a:pPr marL="342900" marR="5080" lvl="1" indent="-342900" algn="just">
              <a:lnSpc>
                <a:spcPct val="90000"/>
              </a:lnSpc>
              <a:buSzPct val="77777"/>
              <a:buFont typeface="Arial" panose="020B0604020202020204" pitchFamily="34" charset="0"/>
              <a:buChar char="•"/>
              <a:tabLst>
                <a:tab pos="755015" algn="l"/>
                <a:tab pos="755650" algn="l"/>
              </a:tabLst>
            </a:pPr>
            <a:r>
              <a:rPr lang="en-US" sz="2100" dirty="0"/>
              <a:t>When there is a wide variation in pressure requirements .</a:t>
            </a:r>
          </a:p>
          <a:p>
            <a:pPr marL="342900" marR="5080" lvl="1" indent="-342900" algn="just">
              <a:lnSpc>
                <a:spcPct val="90000"/>
              </a:lnSpc>
              <a:buSzPct val="77777"/>
              <a:buFont typeface="Arial" panose="020B0604020202020204" pitchFamily="34" charset="0"/>
              <a:buChar char="•"/>
              <a:tabLst>
                <a:tab pos="755015" algn="l"/>
                <a:tab pos="755650" algn="l"/>
              </a:tabLst>
            </a:pPr>
            <a:r>
              <a:rPr lang="en-US" sz="2100" dirty="0"/>
              <a:t>When there is a need for constant flow , with variable input speed.</a:t>
            </a:r>
          </a:p>
          <a:p>
            <a:pPr marL="342900" marR="5080" lvl="1" indent="-342900" algn="just">
              <a:buSzPct val="77777"/>
              <a:buFont typeface="Arial" panose="020B0604020202020204" pitchFamily="34" charset="0"/>
              <a:buChar char="•"/>
              <a:tabLst>
                <a:tab pos="755015" algn="l"/>
                <a:tab pos="755650" algn="l"/>
              </a:tabLst>
            </a:pPr>
            <a:endParaRPr lang="en-US" sz="2300" dirty="0"/>
          </a:p>
          <a:p>
            <a:endParaRPr lang="en-US" dirty="0"/>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6096000"/>
            <a:ext cx="1371599" cy="72967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3814"/>
    </mc:Choice>
    <mc:Fallback>
      <p:transition spd="slow" advTm="83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latin typeface="+mn-lt"/>
              </a:rPr>
              <a:t>Thank you for your attention</a:t>
            </a:r>
            <a:br>
              <a:rPr lang="en-US" dirty="0">
                <a:latin typeface="+mn-lt"/>
              </a:rPr>
            </a:br>
            <a:r>
              <a:rPr lang="en-US" dirty="0">
                <a:latin typeface="+mn-lt"/>
              </a:rPr>
              <a:t>Questions?</a:t>
            </a:r>
          </a:p>
        </p:txBody>
      </p:sp>
      <p:sp>
        <p:nvSpPr>
          <p:cNvPr id="5" name="Slide Number Placeholder 4"/>
          <p:cNvSpPr>
            <a:spLocks noGrp="1"/>
          </p:cNvSpPr>
          <p:nvPr>
            <p:ph type="sldNum" sz="quarter" idx="12"/>
          </p:nvPr>
        </p:nvSpPr>
        <p:spPr/>
        <p:txBody>
          <a:bodyPr/>
          <a:lstStyle/>
          <a:p>
            <a:fld id="{BFDCA1C4-9514-7B4F-976F-D92F7E296653}" type="slidenum">
              <a:rPr lang="fr-FR" smtClean="0"/>
              <a:pPr/>
              <a:t>37</a:t>
            </a:fld>
            <a:endParaRPr lang="fr-FR"/>
          </a:p>
        </p:txBody>
      </p:sp>
      <p:sp>
        <p:nvSpPr>
          <p:cNvPr id="4" name="Rectangle 3">
            <a:extLst>
              <a:ext uri="{FF2B5EF4-FFF2-40B4-BE49-F238E27FC236}">
                <a16:creationId xmlns:a16="http://schemas.microsoft.com/office/drawing/2014/main" id="{D480BB4A-F9BE-4BCE-A11B-A544562BD608}"/>
              </a:ext>
            </a:extLst>
          </p:cNvPr>
          <p:cNvSpPr/>
          <p:nvPr/>
        </p:nvSpPr>
        <p:spPr>
          <a:xfrm>
            <a:off x="1351800" y="381000"/>
            <a:ext cx="3768408" cy="1905000"/>
          </a:xfrm>
          <a:prstGeom prst="rect">
            <a:avLst/>
          </a:prstGeom>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graphicFrame>
        <p:nvGraphicFramePr>
          <p:cNvPr id="2" name="Table 1">
            <a:extLst>
              <a:ext uri="{FF2B5EF4-FFF2-40B4-BE49-F238E27FC236}">
                <a16:creationId xmlns:a16="http://schemas.microsoft.com/office/drawing/2014/main" id="{AD323BF9-0DE8-4DED-9A54-E26E2CD4DC72}"/>
              </a:ext>
            </a:extLst>
          </p:cNvPr>
          <p:cNvGraphicFramePr>
            <a:graphicFrameLocks noGrp="1"/>
          </p:cNvGraphicFramePr>
          <p:nvPr>
            <p:extLst>
              <p:ext uri="{D42A27DB-BD31-4B8C-83A1-F6EECF244321}">
                <p14:modId xmlns:p14="http://schemas.microsoft.com/office/powerpoint/2010/main" val="1527712100"/>
              </p:ext>
            </p:extLst>
          </p:nvPr>
        </p:nvGraphicFramePr>
        <p:xfrm>
          <a:off x="2055583" y="4653046"/>
          <a:ext cx="5937250" cy="1072896"/>
        </p:xfrm>
        <a:graphic>
          <a:graphicData uri="http://schemas.openxmlformats.org/drawingml/2006/table">
            <a:tbl>
              <a:tblPr/>
              <a:tblGrid>
                <a:gridCol w="2223770">
                  <a:extLst>
                    <a:ext uri="{9D8B030D-6E8A-4147-A177-3AD203B41FA5}">
                      <a16:colId xmlns:a16="http://schemas.microsoft.com/office/drawing/2014/main" val="3960837488"/>
                    </a:ext>
                  </a:extLst>
                </a:gridCol>
                <a:gridCol w="3713480">
                  <a:extLst>
                    <a:ext uri="{9D8B030D-6E8A-4147-A177-3AD203B41FA5}">
                      <a16:colId xmlns:a16="http://schemas.microsoft.com/office/drawing/2014/main" val="1426555737"/>
                    </a:ext>
                  </a:extLst>
                </a:gridCol>
              </a:tblGrid>
              <a:tr h="44450">
                <a:tc>
                  <a:txBody>
                    <a:bodyPr/>
                    <a:lstStyle/>
                    <a:p>
                      <a:pPr marL="342900" marR="0" indent="-342900" algn="l" defTabSz="457200" rtl="0" eaLnBrk="1" latinLnBrk="0" hangingPunct="1">
                        <a:spcBef>
                          <a:spcPct val="20000"/>
                        </a:spcBef>
                        <a:spcAft>
                          <a:spcPts val="0"/>
                        </a:spcAft>
                        <a:buClr>
                          <a:schemeClr val="accent6"/>
                        </a:buClr>
                        <a:buFontTx/>
                        <a:buNone/>
                      </a:pPr>
                      <a:r>
                        <a:rPr lang="en-GB" sz="1100" kern="1200" baseline="0" dirty="0">
                          <a:solidFill>
                            <a:schemeClr val="bg2"/>
                          </a:solidFill>
                          <a:latin typeface="+mn-lt"/>
                          <a:ea typeface="+mn-ea"/>
                          <a:cs typeface="+mn-cs"/>
                        </a:rPr>
                        <a:t>Efstratios Tsolakis                        </a:t>
                      </a:r>
                    </a:p>
                  </a:txBody>
                  <a:tcPr marL="68580" marR="68580" marT="0" marB="0">
                    <a:lnL>
                      <a:noFill/>
                    </a:lnL>
                    <a:lnR>
                      <a:noFill/>
                    </a:lnR>
                    <a:lnT>
                      <a:noFill/>
                    </a:lnT>
                    <a:lnB>
                      <a:noFill/>
                    </a:lnB>
                  </a:tcPr>
                </a:tc>
                <a:tc>
                  <a:txBody>
                    <a:bodyPr/>
                    <a:lstStyle/>
                    <a:p>
                      <a:pPr marL="342900" marR="0" indent="-342900" algn="l" defTabSz="457200" rtl="0" eaLnBrk="1" latinLnBrk="0" hangingPunct="1">
                        <a:spcBef>
                          <a:spcPct val="20000"/>
                        </a:spcBef>
                        <a:spcAft>
                          <a:spcPts val="0"/>
                        </a:spcAft>
                        <a:buClr>
                          <a:schemeClr val="accent6"/>
                        </a:buClr>
                        <a:buFontTx/>
                        <a:buNone/>
                      </a:pPr>
                      <a:r>
                        <a:rPr lang="en-GB" sz="1100" kern="1200" baseline="0">
                          <a:solidFill>
                            <a:schemeClr val="bg2"/>
                          </a:solidFill>
                          <a:latin typeface="+mn-lt"/>
                          <a:ea typeface="+mn-ea"/>
                          <a:cs typeface="+mn-cs"/>
                        </a:rPr>
                        <a:t>Building: M</a:t>
                      </a:r>
                    </a:p>
                  </a:txBody>
                  <a:tcPr marL="68580" marR="68580" marT="0" marB="0">
                    <a:lnL>
                      <a:noFill/>
                    </a:lnL>
                    <a:lnR>
                      <a:noFill/>
                    </a:lnR>
                    <a:lnT>
                      <a:noFill/>
                    </a:lnT>
                    <a:lnB>
                      <a:noFill/>
                    </a:lnB>
                  </a:tcPr>
                </a:tc>
                <a:extLst>
                  <a:ext uri="{0D108BD9-81ED-4DB2-BD59-A6C34878D82A}">
                    <a16:rowId xmlns:a16="http://schemas.microsoft.com/office/drawing/2014/main" val="1310678903"/>
                  </a:ext>
                </a:extLst>
              </a:tr>
              <a:tr h="0">
                <a:tc>
                  <a:txBody>
                    <a:bodyPr/>
                    <a:lstStyle/>
                    <a:p>
                      <a:pPr marL="342900" marR="0" indent="-342900" algn="l" defTabSz="457200" rtl="0" eaLnBrk="1" latinLnBrk="0" hangingPunct="1">
                        <a:spcBef>
                          <a:spcPct val="20000"/>
                        </a:spcBef>
                        <a:spcAft>
                          <a:spcPts val="0"/>
                        </a:spcAft>
                        <a:buClr>
                          <a:schemeClr val="accent6"/>
                        </a:buClr>
                        <a:buFontTx/>
                        <a:buNone/>
                      </a:pPr>
                      <a:r>
                        <a:rPr lang="en-GB" sz="1100" kern="1200" baseline="0" dirty="0">
                          <a:solidFill>
                            <a:schemeClr val="bg2"/>
                          </a:solidFill>
                          <a:latin typeface="+mn-lt"/>
                          <a:ea typeface="+mn-ea"/>
                          <a:cs typeface="+mn-cs"/>
                        </a:rPr>
                        <a:t>Machine Design Laboratory</a:t>
                      </a:r>
                    </a:p>
                  </a:txBody>
                  <a:tcPr marL="68580" marR="68580" marT="0" marB="0">
                    <a:lnL>
                      <a:noFill/>
                    </a:lnL>
                    <a:lnR>
                      <a:noFill/>
                    </a:lnR>
                    <a:lnT>
                      <a:noFill/>
                    </a:lnT>
                    <a:lnB>
                      <a:noFill/>
                    </a:lnB>
                  </a:tcPr>
                </a:tc>
                <a:tc>
                  <a:txBody>
                    <a:bodyPr/>
                    <a:lstStyle/>
                    <a:p>
                      <a:pPr marL="342900" marR="0" indent="-342900" algn="l" defTabSz="457200" rtl="0" eaLnBrk="1" latinLnBrk="0" hangingPunct="1">
                        <a:spcBef>
                          <a:spcPct val="20000"/>
                        </a:spcBef>
                        <a:spcAft>
                          <a:spcPts val="0"/>
                        </a:spcAft>
                        <a:buClr>
                          <a:schemeClr val="accent6"/>
                        </a:buClr>
                        <a:buFontTx/>
                        <a:buNone/>
                      </a:pPr>
                      <a:r>
                        <a:rPr lang="en-GB" sz="1100" kern="1200" baseline="0">
                          <a:solidFill>
                            <a:schemeClr val="bg2"/>
                          </a:solidFill>
                          <a:latin typeface="+mn-lt"/>
                          <a:ea typeface="+mn-ea"/>
                          <a:cs typeface="+mn-cs"/>
                        </a:rPr>
                        <a:t>NTUA Zografou Campus</a:t>
                      </a:r>
                    </a:p>
                  </a:txBody>
                  <a:tcPr marL="68580" marR="68580" marT="0" marB="0">
                    <a:lnL>
                      <a:noFill/>
                    </a:lnL>
                    <a:lnR>
                      <a:noFill/>
                    </a:lnR>
                    <a:lnT>
                      <a:noFill/>
                    </a:lnT>
                    <a:lnB>
                      <a:noFill/>
                    </a:lnB>
                  </a:tcPr>
                </a:tc>
                <a:extLst>
                  <a:ext uri="{0D108BD9-81ED-4DB2-BD59-A6C34878D82A}">
                    <a16:rowId xmlns:a16="http://schemas.microsoft.com/office/drawing/2014/main" val="3604656068"/>
                  </a:ext>
                </a:extLst>
              </a:tr>
              <a:tr h="0">
                <a:tc>
                  <a:txBody>
                    <a:bodyPr/>
                    <a:lstStyle/>
                    <a:p>
                      <a:pPr marL="342900" marR="0" indent="-342900" algn="l" defTabSz="457200" rtl="0" eaLnBrk="1" latinLnBrk="0" hangingPunct="1">
                        <a:spcBef>
                          <a:spcPct val="20000"/>
                        </a:spcBef>
                        <a:spcAft>
                          <a:spcPts val="0"/>
                        </a:spcAft>
                        <a:buClr>
                          <a:schemeClr val="accent6"/>
                        </a:buClr>
                        <a:buFontTx/>
                        <a:buNone/>
                      </a:pPr>
                      <a:r>
                        <a:rPr lang="en-GB" sz="1100" kern="1200" baseline="0" dirty="0">
                          <a:solidFill>
                            <a:schemeClr val="bg2"/>
                          </a:solidFill>
                          <a:latin typeface="+mn-lt"/>
                          <a:ea typeface="+mn-ea"/>
                          <a:cs typeface="+mn-cs"/>
                        </a:rPr>
                        <a:t>Email: </a:t>
                      </a:r>
                      <a:r>
                        <a:rPr lang="en-GB" sz="1100" b="1" kern="1200" baseline="0" dirty="0">
                          <a:solidFill>
                            <a:schemeClr val="bg2"/>
                          </a:solidFill>
                          <a:latin typeface="+mn-lt"/>
                          <a:ea typeface="+mn-ea"/>
                          <a:cs typeface="+mn-cs"/>
                          <a:hlinkClick r:id="rId4">
                            <a:extLst>
                              <a:ext uri="{A12FA001-AC4F-418D-AE19-62706E023703}">
                                <ahyp:hlinkClr xmlns:ahyp="http://schemas.microsoft.com/office/drawing/2018/hyperlinkcolor" xmlns="" val="tx"/>
                              </a:ext>
                            </a:extLst>
                          </a:hlinkClick>
                        </a:rPr>
                        <a:t>str.tsolakis@gmail.com</a:t>
                      </a:r>
                      <a:endParaRPr lang="en-GB" sz="1100" b="1" kern="1200" baseline="0" dirty="0">
                        <a:solidFill>
                          <a:schemeClr val="bg2"/>
                        </a:solidFill>
                        <a:latin typeface="+mn-lt"/>
                        <a:ea typeface="+mn-ea"/>
                        <a:cs typeface="+mn-cs"/>
                      </a:endParaRPr>
                    </a:p>
                    <a:p>
                      <a:pPr marL="342900" marR="0" indent="-342900" algn="l" defTabSz="457200" rtl="0" eaLnBrk="1" latinLnBrk="0" hangingPunct="1">
                        <a:spcBef>
                          <a:spcPct val="20000"/>
                        </a:spcBef>
                        <a:spcAft>
                          <a:spcPts val="0"/>
                        </a:spcAft>
                        <a:buClr>
                          <a:schemeClr val="accent6"/>
                        </a:buClr>
                        <a:buFontTx/>
                        <a:buNone/>
                      </a:pPr>
                      <a:r>
                        <a:rPr lang="en-GB" sz="1100" kern="1200" baseline="0" dirty="0">
                          <a:solidFill>
                            <a:schemeClr val="bg2"/>
                          </a:solidFill>
                          <a:latin typeface="+mn-lt"/>
                          <a:ea typeface="+mn-ea"/>
                          <a:cs typeface="+mn-cs"/>
                        </a:rPr>
                        <a:t>            </a:t>
                      </a:r>
                      <a:r>
                        <a:rPr lang="en-GB" sz="1100" kern="1200" baseline="0" dirty="0">
                          <a:solidFill>
                            <a:schemeClr val="bg2"/>
                          </a:solidFill>
                          <a:latin typeface="+mn-lt"/>
                          <a:ea typeface="+mn-ea"/>
                          <a:cs typeface="+mn-cs"/>
                          <a:hlinkClick r:id="rId5">
                            <a:extLst>
                              <a:ext uri="{A12FA001-AC4F-418D-AE19-62706E023703}">
                                <ahyp:hlinkClr xmlns:ahyp="http://schemas.microsoft.com/office/drawing/2018/hyperlinkcolor" xmlns="" val="tx"/>
                              </a:ext>
                            </a:extLst>
                          </a:hlinkClick>
                        </a:rPr>
                        <a:t>etsolakis@central.ntua.gr</a:t>
                      </a:r>
                      <a:r>
                        <a:rPr lang="en-GB" sz="1100" kern="1200" baseline="0" dirty="0">
                          <a:solidFill>
                            <a:schemeClr val="bg2"/>
                          </a:solidFill>
                          <a:latin typeface="+mn-lt"/>
                          <a:ea typeface="+mn-ea"/>
                          <a:cs typeface="+mn-cs"/>
                        </a:rPr>
                        <a:t> </a:t>
                      </a:r>
                    </a:p>
                  </a:txBody>
                  <a:tcPr marL="68580" marR="68580" marT="0" marB="0">
                    <a:lnL>
                      <a:noFill/>
                    </a:lnL>
                    <a:lnR>
                      <a:noFill/>
                    </a:lnR>
                    <a:lnT>
                      <a:noFill/>
                    </a:lnT>
                    <a:lnB>
                      <a:noFill/>
                    </a:lnB>
                  </a:tcPr>
                </a:tc>
                <a:tc>
                  <a:txBody>
                    <a:bodyPr/>
                    <a:lstStyle/>
                    <a:p>
                      <a:pPr marL="342900" marR="0" indent="-342900" algn="l" defTabSz="457200" rtl="0" eaLnBrk="1" latinLnBrk="0" hangingPunct="1">
                        <a:spcBef>
                          <a:spcPct val="20000"/>
                        </a:spcBef>
                        <a:spcAft>
                          <a:spcPts val="0"/>
                        </a:spcAft>
                        <a:buClr>
                          <a:schemeClr val="accent6"/>
                        </a:buClr>
                        <a:buFontTx/>
                        <a:buNone/>
                      </a:pPr>
                      <a:r>
                        <a:rPr lang="en-GB" sz="1100" kern="1200" baseline="0" dirty="0">
                          <a:solidFill>
                            <a:schemeClr val="bg2"/>
                          </a:solidFill>
                          <a:latin typeface="+mn-lt"/>
                          <a:ea typeface="+mn-ea"/>
                          <a:cs typeface="+mn-cs"/>
                        </a:rPr>
                        <a:t>9 </a:t>
                      </a:r>
                      <a:r>
                        <a:rPr lang="en-GB" sz="1100" kern="1200" baseline="0" dirty="0" err="1">
                          <a:solidFill>
                            <a:schemeClr val="bg2"/>
                          </a:solidFill>
                          <a:latin typeface="+mn-lt"/>
                          <a:ea typeface="+mn-ea"/>
                          <a:cs typeface="+mn-cs"/>
                        </a:rPr>
                        <a:t>Heroon</a:t>
                      </a:r>
                      <a:r>
                        <a:rPr lang="en-GB" sz="1100" kern="1200" baseline="0" dirty="0">
                          <a:solidFill>
                            <a:schemeClr val="bg2"/>
                          </a:solidFill>
                          <a:latin typeface="+mn-lt"/>
                          <a:ea typeface="+mn-ea"/>
                          <a:cs typeface="+mn-cs"/>
                        </a:rPr>
                        <a:t> </a:t>
                      </a:r>
                      <a:r>
                        <a:rPr lang="en-GB" sz="1100" kern="1200" baseline="0" dirty="0" err="1">
                          <a:solidFill>
                            <a:schemeClr val="bg2"/>
                          </a:solidFill>
                          <a:latin typeface="+mn-lt"/>
                          <a:ea typeface="+mn-ea"/>
                          <a:cs typeface="+mn-cs"/>
                        </a:rPr>
                        <a:t>Polytechniou</a:t>
                      </a:r>
                      <a:r>
                        <a:rPr lang="en-GB" sz="1100" kern="1200" baseline="0" dirty="0">
                          <a:solidFill>
                            <a:schemeClr val="bg2"/>
                          </a:solidFill>
                          <a:latin typeface="+mn-lt"/>
                          <a:ea typeface="+mn-ea"/>
                          <a:cs typeface="+mn-cs"/>
                        </a:rPr>
                        <a:t> Str.</a:t>
                      </a:r>
                    </a:p>
                    <a:p>
                      <a:pPr marL="342900" marR="0" indent="-342900" algn="l" defTabSz="457200" rtl="0" eaLnBrk="1" latinLnBrk="0" hangingPunct="1">
                        <a:spcBef>
                          <a:spcPct val="20000"/>
                        </a:spcBef>
                        <a:spcAft>
                          <a:spcPts val="0"/>
                        </a:spcAft>
                        <a:buClr>
                          <a:schemeClr val="accent6"/>
                        </a:buClr>
                        <a:buFontTx/>
                        <a:buNone/>
                      </a:pPr>
                      <a:r>
                        <a:rPr lang="en-GB" sz="1100" kern="1200" baseline="0" dirty="0">
                          <a:solidFill>
                            <a:schemeClr val="bg2"/>
                          </a:solidFill>
                          <a:latin typeface="+mn-lt"/>
                          <a:ea typeface="+mn-ea"/>
                          <a:cs typeface="+mn-cs"/>
                        </a:rPr>
                        <a:t>15780, </a:t>
                      </a:r>
                      <a:r>
                        <a:rPr lang="en-GB" sz="1100" kern="1200" baseline="0" dirty="0" err="1">
                          <a:solidFill>
                            <a:schemeClr val="bg2"/>
                          </a:solidFill>
                          <a:latin typeface="+mn-lt"/>
                          <a:ea typeface="+mn-ea"/>
                          <a:cs typeface="+mn-cs"/>
                        </a:rPr>
                        <a:t>Zografou</a:t>
                      </a:r>
                      <a:endParaRPr lang="en-GB" sz="1100" kern="1200" baseline="0" dirty="0">
                        <a:solidFill>
                          <a:schemeClr val="bg2"/>
                        </a:solidFill>
                        <a:latin typeface="+mn-lt"/>
                        <a:ea typeface="+mn-ea"/>
                        <a:cs typeface="+mn-cs"/>
                      </a:endParaRPr>
                    </a:p>
                    <a:p>
                      <a:pPr marL="342900" marR="0" indent="-342900" algn="l" defTabSz="457200" rtl="0" eaLnBrk="1" latinLnBrk="0" hangingPunct="1">
                        <a:spcBef>
                          <a:spcPct val="20000"/>
                        </a:spcBef>
                        <a:spcAft>
                          <a:spcPts val="0"/>
                        </a:spcAft>
                        <a:buClr>
                          <a:schemeClr val="accent6"/>
                        </a:buClr>
                        <a:buFontTx/>
                        <a:buNone/>
                      </a:pPr>
                      <a:r>
                        <a:rPr lang="en-GB" sz="1100" kern="1200" baseline="0" dirty="0">
                          <a:solidFill>
                            <a:schemeClr val="bg2"/>
                          </a:solidFill>
                          <a:latin typeface="+mn-lt"/>
                          <a:ea typeface="+mn-ea"/>
                          <a:cs typeface="+mn-cs"/>
                        </a:rPr>
                        <a:t>Athens</a:t>
                      </a:r>
                    </a:p>
                  </a:txBody>
                  <a:tcPr marL="68580" marR="68580" marT="0" marB="0">
                    <a:lnL>
                      <a:noFill/>
                    </a:lnL>
                    <a:lnR>
                      <a:noFill/>
                    </a:lnR>
                    <a:lnT>
                      <a:noFill/>
                    </a:lnT>
                    <a:lnB>
                      <a:noFill/>
                    </a:lnB>
                  </a:tcPr>
                </a:tc>
                <a:extLst>
                  <a:ext uri="{0D108BD9-81ED-4DB2-BD59-A6C34878D82A}">
                    <a16:rowId xmlns:a16="http://schemas.microsoft.com/office/drawing/2014/main" val="4131465100"/>
                  </a:ext>
                </a:extLst>
              </a:tr>
              <a:tr h="0">
                <a:tc>
                  <a:txBody>
                    <a:bodyPr/>
                    <a:lstStyle/>
                    <a:p>
                      <a:pPr marL="342900" marR="0" indent="-342900" algn="l" defTabSz="457200" rtl="0" eaLnBrk="1" latinLnBrk="0" hangingPunct="1">
                        <a:spcBef>
                          <a:spcPct val="20000"/>
                        </a:spcBef>
                        <a:spcAft>
                          <a:spcPts val="0"/>
                        </a:spcAft>
                        <a:buClr>
                          <a:schemeClr val="accent6"/>
                        </a:buClr>
                        <a:buFontTx/>
                        <a:buNone/>
                      </a:pPr>
                      <a:r>
                        <a:rPr lang="de-DE" sz="1100" kern="1200" baseline="0" dirty="0">
                          <a:solidFill>
                            <a:schemeClr val="bg2"/>
                          </a:solidFill>
                          <a:latin typeface="+mn-lt"/>
                          <a:ea typeface="+mn-ea"/>
                          <a:cs typeface="+mn-cs"/>
                        </a:rPr>
                        <a:t>Tel:     +30   210 772 3477 </a:t>
                      </a:r>
                    </a:p>
                  </a:txBody>
                  <a:tcPr marL="68580" marR="68580" marT="0" marB="0">
                    <a:lnL>
                      <a:noFill/>
                    </a:lnL>
                    <a:lnR>
                      <a:noFill/>
                    </a:lnR>
                    <a:lnT>
                      <a:noFill/>
                    </a:lnT>
                    <a:lnB>
                      <a:noFill/>
                    </a:lnB>
                  </a:tcPr>
                </a:tc>
                <a:tc>
                  <a:txBody>
                    <a:bodyPr/>
                    <a:lstStyle/>
                    <a:p>
                      <a:pPr marL="342900" marR="0" indent="-342900" algn="l" defTabSz="457200" rtl="0" eaLnBrk="1" latinLnBrk="0" hangingPunct="1">
                        <a:spcBef>
                          <a:spcPct val="20000"/>
                        </a:spcBef>
                        <a:spcAft>
                          <a:spcPts val="0"/>
                        </a:spcAft>
                        <a:buClr>
                          <a:schemeClr val="accent6"/>
                        </a:buClr>
                        <a:buFontTx/>
                        <a:buNone/>
                      </a:pPr>
                      <a:r>
                        <a:rPr lang="en-GB" sz="1100" kern="1200" baseline="0" dirty="0">
                          <a:solidFill>
                            <a:schemeClr val="bg2"/>
                          </a:solidFill>
                          <a:latin typeface="+mn-lt"/>
                          <a:ea typeface="+mn-ea"/>
                          <a:cs typeface="+mn-cs"/>
                        </a:rPr>
                        <a:t>Greece</a:t>
                      </a:r>
                    </a:p>
                  </a:txBody>
                  <a:tcPr marL="68580" marR="68580" marT="0" marB="0">
                    <a:lnL>
                      <a:noFill/>
                    </a:lnL>
                    <a:lnR>
                      <a:noFill/>
                    </a:lnR>
                    <a:lnT>
                      <a:noFill/>
                    </a:lnT>
                    <a:lnB>
                      <a:noFill/>
                    </a:lnB>
                  </a:tcPr>
                </a:tc>
                <a:extLst>
                  <a:ext uri="{0D108BD9-81ED-4DB2-BD59-A6C34878D82A}">
                    <a16:rowId xmlns:a16="http://schemas.microsoft.com/office/drawing/2014/main" val="3982413673"/>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199584470"/>
      </p:ext>
    </p:extLst>
  </p:cSld>
  <p:clrMapOvr>
    <a:masterClrMapping/>
  </p:clrMapOvr>
  <mc:AlternateContent xmlns:mc="http://schemas.openxmlformats.org/markup-compatibility/2006">
    <mc:Choice xmlns:p14="http://schemas.microsoft.com/office/powerpoint/2010/main" Requires="p14">
      <p:transition spd="slow" p14:dur="2000" advTm="14964"/>
    </mc:Choice>
    <mc:Fallback>
      <p:transition spd="slow" advTm="14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bject 39"/>
          <p:cNvSpPr/>
          <p:nvPr/>
        </p:nvSpPr>
        <p:spPr>
          <a:xfrm>
            <a:off x="5562600" y="1524000"/>
            <a:ext cx="3124200" cy="2804194"/>
          </a:xfrm>
          <a:prstGeom prst="rect">
            <a:avLst/>
          </a:prstGeom>
          <a:blipFill>
            <a:blip r:embed="rId4" cstate="print"/>
            <a:stretch>
              <a:fillRect/>
            </a:stretch>
          </a:blipFill>
        </p:spPr>
        <p:txBody>
          <a:bodyPr wrap="square" lIns="0" tIns="0" rIns="0" bIns="0" rtlCol="0"/>
          <a:lstStyle/>
          <a:p>
            <a:endParaRPr/>
          </a:p>
        </p:txBody>
      </p:sp>
      <p:sp>
        <p:nvSpPr>
          <p:cNvPr id="40" name="object 40"/>
          <p:cNvSpPr txBox="1">
            <a:spLocks noGrp="1"/>
          </p:cNvSpPr>
          <p:nvPr>
            <p:ph type="title"/>
          </p:nvPr>
        </p:nvSpPr>
        <p:spPr>
          <a:xfrm>
            <a:off x="612000" y="318465"/>
            <a:ext cx="7920000" cy="443070"/>
          </a:xfrm>
          <a:prstGeom prst="rect">
            <a:avLst/>
          </a:prstGeom>
        </p:spPr>
        <p:txBody>
          <a:bodyPr vert="horz" wrap="square" lIns="0" tIns="12065" rIns="0" bIns="0" rtlCol="0">
            <a:spAutoFit/>
          </a:bodyPr>
          <a:lstStyle/>
          <a:p>
            <a:pPr marL="12700" marR="5080">
              <a:spcBef>
                <a:spcPts val="95"/>
              </a:spcBef>
            </a:pPr>
            <a:r>
              <a:rPr dirty="0">
                <a:cs typeface="Calibri" panose="020F0502020204030204" pitchFamily="34" charset="0"/>
              </a:rPr>
              <a:t>Hydraulic Pump Basics</a:t>
            </a:r>
          </a:p>
        </p:txBody>
      </p:sp>
      <p:sp>
        <p:nvSpPr>
          <p:cNvPr id="2" name="Content Placeholder 1"/>
          <p:cNvSpPr>
            <a:spLocks noGrp="1"/>
          </p:cNvSpPr>
          <p:nvPr>
            <p:ph idx="1"/>
          </p:nvPr>
        </p:nvSpPr>
        <p:spPr>
          <a:xfrm>
            <a:off x="612000" y="1219202"/>
            <a:ext cx="4493400" cy="4267197"/>
          </a:xfrm>
        </p:spPr>
        <p:txBody>
          <a:bodyPr>
            <a:normAutofit fontScale="85000" lnSpcReduction="20000"/>
          </a:bodyPr>
          <a:lstStyle/>
          <a:p>
            <a:pPr marL="571492" indent="-457200" algn="just" defTabSz="457200"/>
            <a:r>
              <a:rPr lang="en-US" dirty="0">
                <a:solidFill>
                  <a:schemeClr val="bg2"/>
                </a:solidFill>
              </a:rPr>
              <a:t>Hydraulic Flow	is developed as the pump  rotating group is driven by a prime mover</a:t>
            </a:r>
          </a:p>
          <a:p>
            <a:pPr marL="0" indent="0">
              <a:buNone/>
            </a:pPr>
            <a:endParaRPr lang="en-US" dirty="0"/>
          </a:p>
          <a:p>
            <a:pPr marL="571492" marR="127000" indent="-457200" algn="just" defTabSz="457200"/>
            <a:r>
              <a:rPr lang="en-US" dirty="0">
                <a:solidFill>
                  <a:schemeClr val="bg2"/>
                </a:solidFill>
              </a:rPr>
              <a:t>Fluid is forced out of pump  at the pump outlet</a:t>
            </a:r>
          </a:p>
          <a:p>
            <a:pPr>
              <a:lnSpc>
                <a:spcPct val="100000"/>
              </a:lnSpc>
              <a:spcBef>
                <a:spcPts val="55"/>
              </a:spcBef>
            </a:pPr>
            <a:endParaRPr lang="en-US" sz="3600" dirty="0">
              <a:latin typeface="URW Bookman L"/>
              <a:cs typeface="URW Bookman L"/>
            </a:endParaRPr>
          </a:p>
          <a:p>
            <a:pPr marL="571492" marR="127000" indent="-457200" algn="just" defTabSz="457200"/>
            <a:r>
              <a:rPr lang="en-US" dirty="0">
                <a:solidFill>
                  <a:schemeClr val="bg2"/>
                </a:solidFill>
              </a:rPr>
              <a:t>A Partial vacuum is created  at the pump inlet and  atmospheric pressure forces  fluid into pump from the reservoir</a:t>
            </a:r>
          </a:p>
          <a:p>
            <a:endParaRPr lang="en-US" dirty="0"/>
          </a:p>
        </p:txBody>
      </p:sp>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6096000"/>
            <a:ext cx="1371599" cy="72967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261"/>
    </mc:Choice>
    <mc:Fallback xmlns="">
      <p:transition spd="slow" advTm="45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6096000"/>
            <a:ext cx="1371599" cy="729672"/>
          </a:xfrm>
          <a:prstGeom prst="rect">
            <a:avLst/>
          </a:prstGeom>
        </p:spPr>
      </p:pic>
      <p:sp>
        <p:nvSpPr>
          <p:cNvPr id="39" name="object 39"/>
          <p:cNvSpPr txBox="1">
            <a:spLocks noGrp="1"/>
          </p:cNvSpPr>
          <p:nvPr>
            <p:ph type="title"/>
          </p:nvPr>
        </p:nvSpPr>
        <p:spPr>
          <a:xfrm>
            <a:off x="612000" y="318465"/>
            <a:ext cx="7920000" cy="443070"/>
          </a:xfrm>
          <a:prstGeom prst="rect">
            <a:avLst/>
          </a:prstGeom>
        </p:spPr>
        <p:txBody>
          <a:bodyPr vert="horz" wrap="square" lIns="0" tIns="12065" rIns="0" bIns="0" rtlCol="0">
            <a:spAutoFit/>
          </a:bodyPr>
          <a:lstStyle/>
          <a:p>
            <a:pPr marL="12700" marR="5080">
              <a:lnSpc>
                <a:spcPct val="100000"/>
              </a:lnSpc>
              <a:spcBef>
                <a:spcPts val="95"/>
              </a:spcBef>
            </a:pPr>
            <a:r>
              <a:rPr dirty="0">
                <a:cs typeface="Calibri" panose="020F0502020204030204" pitchFamily="34" charset="0"/>
              </a:rPr>
              <a:t>Hydraulic Pump Basics</a:t>
            </a:r>
          </a:p>
        </p:txBody>
      </p:sp>
      <p:sp>
        <p:nvSpPr>
          <p:cNvPr id="2" name="Content Placeholder 1"/>
          <p:cNvSpPr>
            <a:spLocks noGrp="1"/>
          </p:cNvSpPr>
          <p:nvPr>
            <p:ph idx="1"/>
          </p:nvPr>
        </p:nvSpPr>
        <p:spPr>
          <a:xfrm>
            <a:off x="612000" y="1219202"/>
            <a:ext cx="7920000" cy="5333998"/>
          </a:xfrm>
        </p:spPr>
        <p:txBody>
          <a:bodyPr>
            <a:normAutofit fontScale="85000" lnSpcReduction="20000"/>
          </a:bodyPr>
          <a:lstStyle/>
          <a:p>
            <a:pPr marL="114292" indent="0" algn="ctr" defTabSz="457200">
              <a:lnSpc>
                <a:spcPct val="100000"/>
              </a:lnSpc>
              <a:buNone/>
            </a:pPr>
            <a:r>
              <a:rPr lang="en-US" sz="2400" dirty="0">
                <a:solidFill>
                  <a:schemeClr val="bg2"/>
                </a:solidFill>
              </a:rPr>
              <a:t>POSITIVE DISPLACEMENT PUMPS</a:t>
            </a:r>
          </a:p>
          <a:p>
            <a:pPr marL="571492" indent="-457200" algn="just" defTabSz="457200">
              <a:lnSpc>
                <a:spcPct val="80000"/>
              </a:lnSpc>
              <a:tabLst>
                <a:tab pos="355600" algn="l"/>
              </a:tabLst>
            </a:pPr>
            <a:endParaRPr lang="en-US" sz="2400" dirty="0" smtClean="0">
              <a:solidFill>
                <a:schemeClr val="bg2"/>
              </a:solidFill>
            </a:endParaRPr>
          </a:p>
          <a:p>
            <a:pPr marL="571492" indent="-457200" algn="just" defTabSz="457200">
              <a:lnSpc>
                <a:spcPct val="80000"/>
              </a:lnSpc>
              <a:tabLst>
                <a:tab pos="355600" algn="l"/>
              </a:tabLst>
            </a:pPr>
            <a:r>
              <a:rPr lang="en-US" sz="2400" dirty="0" smtClean="0">
                <a:solidFill>
                  <a:schemeClr val="bg2"/>
                </a:solidFill>
              </a:rPr>
              <a:t>Displacement</a:t>
            </a:r>
          </a:p>
          <a:p>
            <a:pPr marL="571492" indent="-457200" algn="just" defTabSz="457200">
              <a:lnSpc>
                <a:spcPct val="80000"/>
              </a:lnSpc>
              <a:tabLst>
                <a:tab pos="355600" algn="l"/>
              </a:tabLst>
            </a:pPr>
            <a:endParaRPr lang="en-US" sz="2400" dirty="0">
              <a:solidFill>
                <a:schemeClr val="bg2"/>
              </a:solidFill>
            </a:endParaRPr>
          </a:p>
          <a:p>
            <a:pPr marL="0" indent="0">
              <a:lnSpc>
                <a:spcPct val="90000"/>
              </a:lnSpc>
              <a:buNone/>
            </a:pPr>
            <a:r>
              <a:rPr lang="en-US" sz="2600" dirty="0"/>
              <a:t>Cubic </a:t>
            </a:r>
            <a:r>
              <a:rPr lang="en-US" sz="2600" dirty="0" smtClean="0"/>
              <a:t>meters </a:t>
            </a:r>
            <a:r>
              <a:rPr lang="en-US" sz="2600" dirty="0"/>
              <a:t>(cc) per Revolution of drive </a:t>
            </a:r>
            <a:r>
              <a:rPr lang="en-US" sz="2600" dirty="0" smtClean="0"/>
              <a:t>shaft</a:t>
            </a:r>
          </a:p>
          <a:p>
            <a:pPr marL="0" indent="0">
              <a:lnSpc>
                <a:spcPct val="90000"/>
              </a:lnSpc>
              <a:buNone/>
            </a:pPr>
            <a:endParaRPr lang="en-US" sz="4000" dirty="0">
              <a:latin typeface="URW Bookman L"/>
              <a:cs typeface="URW Bookman L"/>
            </a:endParaRPr>
          </a:p>
          <a:p>
            <a:pPr marL="571492" indent="-457200" algn="just" defTabSz="457200">
              <a:lnSpc>
                <a:spcPct val="80000"/>
              </a:lnSpc>
              <a:tabLst>
                <a:tab pos="355600" algn="l"/>
              </a:tabLst>
            </a:pPr>
            <a:r>
              <a:rPr lang="en-US" sz="2400" dirty="0">
                <a:solidFill>
                  <a:schemeClr val="bg2"/>
                </a:solidFill>
              </a:rPr>
              <a:t>Flow</a:t>
            </a:r>
          </a:p>
          <a:p>
            <a:pPr marL="0" indent="0">
              <a:lnSpc>
                <a:spcPct val="90000"/>
              </a:lnSpc>
              <a:buNone/>
            </a:pPr>
            <a:r>
              <a:rPr lang="en-US" sz="2600" dirty="0"/>
              <a:t>Displacement X Shaft Speed X Volumetric </a:t>
            </a:r>
            <a:r>
              <a:rPr lang="en-US" sz="2600" dirty="0" smtClean="0"/>
              <a:t>Efficiency</a:t>
            </a:r>
          </a:p>
          <a:p>
            <a:pPr marL="0" indent="0">
              <a:lnSpc>
                <a:spcPct val="90000"/>
              </a:lnSpc>
              <a:buNone/>
            </a:pPr>
            <a:endParaRPr lang="en-US" sz="2600" dirty="0" smtClean="0"/>
          </a:p>
          <a:p>
            <a:pPr marL="571492" indent="-457200" algn="just" defTabSz="457200">
              <a:lnSpc>
                <a:spcPct val="80000"/>
              </a:lnSpc>
              <a:tabLst>
                <a:tab pos="355600" algn="l"/>
              </a:tabLst>
            </a:pPr>
            <a:r>
              <a:rPr lang="en-US" sz="2400" dirty="0" smtClean="0">
                <a:solidFill>
                  <a:schemeClr val="bg2"/>
                </a:solidFill>
              </a:rPr>
              <a:t>Fixed Displacement</a:t>
            </a:r>
          </a:p>
          <a:p>
            <a:pPr marL="571492" indent="-457200" algn="just" defTabSz="457200">
              <a:lnSpc>
                <a:spcPct val="80000"/>
              </a:lnSpc>
              <a:tabLst>
                <a:tab pos="355600" algn="l"/>
              </a:tabLst>
            </a:pPr>
            <a:endParaRPr lang="en-US" sz="2400" dirty="0">
              <a:solidFill>
                <a:schemeClr val="bg2"/>
              </a:solidFill>
            </a:endParaRPr>
          </a:p>
          <a:p>
            <a:pPr marL="0" lvl="1" indent="0">
              <a:lnSpc>
                <a:spcPct val="90000"/>
              </a:lnSpc>
              <a:buNone/>
              <a:tabLst>
                <a:tab pos="755015" algn="l"/>
                <a:tab pos="755650" algn="l"/>
              </a:tabLst>
            </a:pPr>
            <a:r>
              <a:rPr lang="en-US" sz="2600" dirty="0"/>
              <a:t>Flow varies only with shaft speed</a:t>
            </a:r>
          </a:p>
          <a:p>
            <a:pPr marL="0" lvl="1" indent="0">
              <a:lnSpc>
                <a:spcPct val="90000"/>
              </a:lnSpc>
              <a:buNone/>
              <a:tabLst>
                <a:tab pos="755015" algn="l"/>
                <a:tab pos="755650" algn="l"/>
              </a:tabLst>
            </a:pPr>
            <a:r>
              <a:rPr lang="en-US" sz="2600" dirty="0"/>
              <a:t>Typical types Gear Pumps and Vane </a:t>
            </a:r>
            <a:r>
              <a:rPr lang="en-US" sz="2600" dirty="0" smtClean="0"/>
              <a:t>Pumps</a:t>
            </a:r>
          </a:p>
          <a:p>
            <a:pPr marL="0" lvl="1" indent="0">
              <a:lnSpc>
                <a:spcPct val="90000"/>
              </a:lnSpc>
              <a:buNone/>
              <a:tabLst>
                <a:tab pos="755015" algn="l"/>
                <a:tab pos="755650" algn="l"/>
              </a:tabLst>
            </a:pPr>
            <a:endParaRPr lang="en-US" sz="2600" dirty="0"/>
          </a:p>
          <a:p>
            <a:pPr marL="571492" indent="-457200" algn="just" defTabSz="457200">
              <a:lnSpc>
                <a:spcPct val="80000"/>
              </a:lnSpc>
              <a:tabLst>
                <a:tab pos="355600" algn="l"/>
              </a:tabLst>
            </a:pPr>
            <a:r>
              <a:rPr lang="en-US" sz="2400" dirty="0">
                <a:solidFill>
                  <a:schemeClr val="bg2"/>
                </a:solidFill>
              </a:rPr>
              <a:t>Variable </a:t>
            </a:r>
            <a:r>
              <a:rPr lang="en-US" sz="2400" dirty="0" smtClean="0">
                <a:solidFill>
                  <a:schemeClr val="bg2"/>
                </a:solidFill>
              </a:rPr>
              <a:t>Displacement</a:t>
            </a:r>
          </a:p>
          <a:p>
            <a:pPr marL="571492" indent="-457200" algn="just" defTabSz="457200">
              <a:lnSpc>
                <a:spcPct val="80000"/>
              </a:lnSpc>
              <a:tabLst>
                <a:tab pos="355600" algn="l"/>
              </a:tabLst>
            </a:pPr>
            <a:endParaRPr lang="en-US" sz="2400" dirty="0">
              <a:solidFill>
                <a:schemeClr val="bg2"/>
              </a:solidFill>
            </a:endParaRPr>
          </a:p>
          <a:p>
            <a:pPr marL="0" lvl="1" indent="0">
              <a:lnSpc>
                <a:spcPct val="90000"/>
              </a:lnSpc>
              <a:buNone/>
              <a:tabLst>
                <a:tab pos="840105" algn="l"/>
                <a:tab pos="840740" algn="l"/>
              </a:tabLst>
            </a:pPr>
            <a:r>
              <a:rPr lang="en-US" sz="2600" dirty="0"/>
              <a:t>Flow can be varied at a given shaft speed</a:t>
            </a:r>
          </a:p>
          <a:p>
            <a:pPr marL="0" lvl="1" indent="0">
              <a:lnSpc>
                <a:spcPct val="90000"/>
              </a:lnSpc>
              <a:buNone/>
              <a:tabLst>
                <a:tab pos="755015" algn="l"/>
                <a:tab pos="755650" algn="l"/>
              </a:tabLst>
            </a:pPr>
            <a:r>
              <a:rPr lang="en-US" sz="2600" dirty="0"/>
              <a:t>Typical type is Variable Piston Pumps</a:t>
            </a:r>
          </a:p>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109"/>
    </mc:Choice>
    <mc:Fallback xmlns="">
      <p:transition spd="slow" advTm="41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bject 38"/>
          <p:cNvSpPr txBox="1"/>
          <p:nvPr/>
        </p:nvSpPr>
        <p:spPr>
          <a:xfrm>
            <a:off x="536701" y="1352042"/>
            <a:ext cx="8172450" cy="320601"/>
          </a:xfrm>
          <a:prstGeom prst="rect">
            <a:avLst/>
          </a:prstGeom>
        </p:spPr>
        <p:txBody>
          <a:bodyPr vert="horz" wrap="square" lIns="0" tIns="12700" rIns="0" bIns="0" rtlCol="0">
            <a:spAutoFit/>
          </a:bodyPr>
          <a:lstStyle/>
          <a:p>
            <a:pPr marL="601345">
              <a:lnSpc>
                <a:spcPct val="100000"/>
              </a:lnSpc>
              <a:spcBef>
                <a:spcPts val="100"/>
              </a:spcBef>
            </a:pPr>
            <a:endParaRPr sz="2000" dirty="0">
              <a:latin typeface="URW Bookman L"/>
              <a:cs typeface="URW Bookman L"/>
            </a:endParaRPr>
          </a:p>
        </p:txBody>
      </p:sp>
      <p:sp>
        <p:nvSpPr>
          <p:cNvPr id="39" name="object 39"/>
          <p:cNvSpPr txBox="1">
            <a:spLocks noGrp="1"/>
          </p:cNvSpPr>
          <p:nvPr>
            <p:ph type="title"/>
          </p:nvPr>
        </p:nvSpPr>
        <p:spPr>
          <a:xfrm>
            <a:off x="612000" y="318465"/>
            <a:ext cx="7920000" cy="443070"/>
          </a:xfrm>
          <a:prstGeom prst="rect">
            <a:avLst/>
          </a:prstGeom>
        </p:spPr>
        <p:txBody>
          <a:bodyPr vert="horz" wrap="square" lIns="0" tIns="12065" rIns="0" bIns="0" rtlCol="0">
            <a:spAutoFit/>
          </a:bodyPr>
          <a:lstStyle/>
          <a:p>
            <a:pPr marL="12700" marR="5080">
              <a:lnSpc>
                <a:spcPct val="100000"/>
              </a:lnSpc>
              <a:spcBef>
                <a:spcPts val="95"/>
              </a:spcBef>
            </a:pPr>
            <a:r>
              <a:rPr dirty="0">
                <a:cs typeface="Calibri" panose="020F0502020204030204" pitchFamily="34" charset="0"/>
              </a:rPr>
              <a:t>Hydraulic Pump Basics</a:t>
            </a:r>
          </a:p>
        </p:txBody>
      </p:sp>
      <p:sp>
        <p:nvSpPr>
          <p:cNvPr id="2" name="Content Placeholder 1"/>
          <p:cNvSpPr>
            <a:spLocks noGrp="1"/>
          </p:cNvSpPr>
          <p:nvPr>
            <p:ph idx="1"/>
          </p:nvPr>
        </p:nvSpPr>
        <p:spPr>
          <a:xfrm>
            <a:off x="612000" y="1219203"/>
            <a:ext cx="7920000" cy="4495798"/>
          </a:xfrm>
        </p:spPr>
        <p:txBody>
          <a:bodyPr/>
          <a:lstStyle/>
          <a:p>
            <a:pPr marL="114292" indent="0" algn="ctr" defTabSz="457200">
              <a:lnSpc>
                <a:spcPct val="80000"/>
              </a:lnSpc>
              <a:buNone/>
            </a:pPr>
            <a:r>
              <a:rPr lang="en-US" spc="250" dirty="0" smtClean="0">
                <a:latin typeface="DejaVu Sans"/>
                <a:cs typeface="DejaVu Sans"/>
              </a:rPr>
              <a:t> </a:t>
            </a:r>
            <a:r>
              <a:rPr lang="en-US" sz="2000" dirty="0">
                <a:solidFill>
                  <a:schemeClr val="bg2"/>
                </a:solidFill>
              </a:rPr>
              <a:t>POSITIVE DISPLACEMENT PUMPS</a:t>
            </a:r>
          </a:p>
          <a:p>
            <a:pPr marL="258453" indent="0">
              <a:lnSpc>
                <a:spcPct val="100000"/>
              </a:lnSpc>
              <a:spcBef>
                <a:spcPts val="100"/>
              </a:spcBef>
              <a:buNone/>
            </a:pPr>
            <a:endParaRPr lang="en-US" sz="1700" dirty="0">
              <a:solidFill>
                <a:schemeClr val="bg2"/>
              </a:solidFill>
            </a:endParaRPr>
          </a:p>
          <a:p>
            <a:pPr marL="571492" indent="-457200" algn="just" defTabSz="457200">
              <a:lnSpc>
                <a:spcPct val="60000"/>
              </a:lnSpc>
              <a:tabLst>
                <a:tab pos="355600" algn="l"/>
              </a:tabLst>
            </a:pPr>
            <a:r>
              <a:rPr lang="en-US" sz="2000" dirty="0">
                <a:solidFill>
                  <a:schemeClr val="bg2"/>
                </a:solidFill>
              </a:rPr>
              <a:t>Fixed </a:t>
            </a:r>
            <a:r>
              <a:rPr lang="en-US" sz="2000" dirty="0" smtClean="0">
                <a:solidFill>
                  <a:schemeClr val="bg2"/>
                </a:solidFill>
              </a:rPr>
              <a:t>Displacement</a:t>
            </a:r>
          </a:p>
          <a:p>
            <a:pPr marL="114292" indent="0" algn="just" defTabSz="457200">
              <a:lnSpc>
                <a:spcPct val="60000"/>
              </a:lnSpc>
              <a:buNone/>
              <a:tabLst>
                <a:tab pos="355600" algn="l"/>
              </a:tabLst>
            </a:pPr>
            <a:endParaRPr lang="en-US" sz="2000" dirty="0">
              <a:solidFill>
                <a:schemeClr val="bg2"/>
              </a:solidFill>
            </a:endParaRPr>
          </a:p>
          <a:p>
            <a:pPr marL="0" lvl="1" indent="0">
              <a:lnSpc>
                <a:spcPct val="70000"/>
              </a:lnSpc>
              <a:buNone/>
              <a:tabLst>
                <a:tab pos="755015" algn="l"/>
                <a:tab pos="755650" algn="l"/>
              </a:tabLst>
            </a:pPr>
            <a:r>
              <a:rPr lang="en-US" sz="2200" dirty="0"/>
              <a:t>Good for constant flow and pressure </a:t>
            </a:r>
            <a:r>
              <a:rPr lang="en-US" sz="2200" dirty="0" smtClean="0"/>
              <a:t>applications</a:t>
            </a:r>
          </a:p>
          <a:p>
            <a:pPr marL="0" lvl="1" indent="0">
              <a:lnSpc>
                <a:spcPct val="70000"/>
              </a:lnSpc>
              <a:buNone/>
              <a:tabLst>
                <a:tab pos="755015" algn="l"/>
                <a:tab pos="755650" algn="l"/>
              </a:tabLst>
            </a:pPr>
            <a:endParaRPr lang="en-US" sz="2200" dirty="0"/>
          </a:p>
          <a:p>
            <a:pPr marL="0" lvl="1" indent="0">
              <a:lnSpc>
                <a:spcPct val="70000"/>
              </a:lnSpc>
              <a:buNone/>
              <a:tabLst>
                <a:tab pos="755015" algn="l"/>
                <a:tab pos="755650" algn="l"/>
              </a:tabLst>
            </a:pPr>
            <a:r>
              <a:rPr lang="en-US" sz="2200" dirty="0"/>
              <a:t>Typically less expensive than variable pump systems</a:t>
            </a:r>
          </a:p>
          <a:p>
            <a:pPr lvl="1">
              <a:lnSpc>
                <a:spcPct val="100000"/>
              </a:lnSpc>
              <a:spcBef>
                <a:spcPts val="30"/>
              </a:spcBef>
              <a:buClr>
                <a:srgbClr val="CC6500"/>
              </a:buClr>
              <a:buFont typeface="DejaVu Sans"/>
              <a:buChar char="–"/>
            </a:pPr>
            <a:endParaRPr lang="en-US" sz="3000" dirty="0">
              <a:latin typeface="URW Bookman L"/>
              <a:cs typeface="URW Bookman L"/>
            </a:endParaRPr>
          </a:p>
          <a:p>
            <a:pPr marL="571492" indent="-457200" algn="just" defTabSz="457200">
              <a:lnSpc>
                <a:spcPct val="60000"/>
              </a:lnSpc>
              <a:tabLst>
                <a:tab pos="355600" algn="l"/>
              </a:tabLst>
            </a:pPr>
            <a:r>
              <a:rPr lang="en-US" sz="2000" dirty="0">
                <a:solidFill>
                  <a:schemeClr val="bg2"/>
                </a:solidFill>
              </a:rPr>
              <a:t>Variable </a:t>
            </a:r>
            <a:r>
              <a:rPr lang="en-US" sz="2000" dirty="0" smtClean="0">
                <a:solidFill>
                  <a:schemeClr val="bg2"/>
                </a:solidFill>
              </a:rPr>
              <a:t>Displacement</a:t>
            </a:r>
          </a:p>
          <a:p>
            <a:pPr marL="114292" indent="0" algn="just" defTabSz="457200">
              <a:lnSpc>
                <a:spcPct val="60000"/>
              </a:lnSpc>
              <a:buNone/>
              <a:tabLst>
                <a:tab pos="355600" algn="l"/>
              </a:tabLst>
            </a:pPr>
            <a:endParaRPr lang="en-US" sz="2000" dirty="0">
              <a:solidFill>
                <a:schemeClr val="bg2"/>
              </a:solidFill>
            </a:endParaRPr>
          </a:p>
          <a:p>
            <a:pPr marL="0" lvl="1" indent="0">
              <a:lnSpc>
                <a:spcPct val="70000"/>
              </a:lnSpc>
              <a:buNone/>
              <a:tabLst>
                <a:tab pos="755015" algn="l"/>
                <a:tab pos="755650" algn="l"/>
              </a:tabLst>
            </a:pPr>
            <a:r>
              <a:rPr lang="en-US" sz="2200" dirty="0"/>
              <a:t>Good for variable flow and / or pressure </a:t>
            </a:r>
            <a:r>
              <a:rPr lang="en-US" sz="2200" dirty="0" smtClean="0"/>
              <a:t>applications</a:t>
            </a:r>
          </a:p>
          <a:p>
            <a:pPr marL="0" lvl="1" indent="0">
              <a:lnSpc>
                <a:spcPct val="70000"/>
              </a:lnSpc>
              <a:buNone/>
              <a:tabLst>
                <a:tab pos="755015" algn="l"/>
                <a:tab pos="755650" algn="l"/>
              </a:tabLst>
            </a:pPr>
            <a:endParaRPr lang="en-US" sz="2200" dirty="0"/>
          </a:p>
          <a:p>
            <a:pPr marL="0" lvl="1" indent="0">
              <a:lnSpc>
                <a:spcPct val="70000"/>
              </a:lnSpc>
              <a:buNone/>
              <a:tabLst>
                <a:tab pos="755015" algn="l"/>
                <a:tab pos="755650" algn="l"/>
              </a:tabLst>
            </a:pPr>
            <a:r>
              <a:rPr lang="en-US" sz="2200" dirty="0" smtClean="0"/>
              <a:t>Typically </a:t>
            </a:r>
            <a:r>
              <a:rPr lang="en-US" sz="2200" dirty="0"/>
              <a:t>more energy efficient	because flow and  pressure ( Horsepower) more closely matches load.</a:t>
            </a:r>
          </a:p>
          <a:p>
            <a:endParaRPr lang="en-US" dirty="0"/>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6096000"/>
            <a:ext cx="1371599" cy="72967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0"/>
    </mc:Choice>
    <mc:Fallback xmlns="">
      <p:transition spd="slow" advTm="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bject 42"/>
          <p:cNvSpPr txBox="1">
            <a:spLocks noGrp="1"/>
          </p:cNvSpPr>
          <p:nvPr>
            <p:ph type="title"/>
          </p:nvPr>
        </p:nvSpPr>
        <p:spPr>
          <a:xfrm>
            <a:off x="612000" y="318465"/>
            <a:ext cx="7920000" cy="443070"/>
          </a:xfrm>
          <a:prstGeom prst="rect">
            <a:avLst/>
          </a:prstGeom>
        </p:spPr>
        <p:txBody>
          <a:bodyPr vert="horz" wrap="square" lIns="0" tIns="12065" rIns="0" bIns="0" rtlCol="0">
            <a:spAutoFit/>
          </a:bodyPr>
          <a:lstStyle/>
          <a:p>
            <a:pPr marL="12700" marR="5080">
              <a:spcBef>
                <a:spcPts val="95"/>
              </a:spcBef>
            </a:pPr>
            <a:r>
              <a:rPr dirty="0">
                <a:cs typeface="Calibri" panose="020F0502020204030204" pitchFamily="34" charset="0"/>
              </a:rPr>
              <a:t>Hydraulic Pump Basics</a:t>
            </a:r>
          </a:p>
        </p:txBody>
      </p:sp>
      <p:sp>
        <p:nvSpPr>
          <p:cNvPr id="2" name="Content Placeholder 1"/>
          <p:cNvSpPr>
            <a:spLocks noGrp="1"/>
          </p:cNvSpPr>
          <p:nvPr>
            <p:ph idx="1"/>
          </p:nvPr>
        </p:nvSpPr>
        <p:spPr>
          <a:xfrm>
            <a:off x="838200" y="2057400"/>
            <a:ext cx="3276600" cy="2133600"/>
          </a:xfrm>
        </p:spPr>
        <p:txBody>
          <a:bodyPr>
            <a:normAutofit/>
          </a:bodyPr>
          <a:lstStyle/>
          <a:p>
            <a:pPr marL="571492" indent="-457200" algn="just" defTabSz="457200">
              <a:lnSpc>
                <a:spcPct val="60000"/>
              </a:lnSpc>
              <a:tabLst>
                <a:tab pos="355600" algn="l"/>
              </a:tabLst>
            </a:pPr>
            <a:r>
              <a:rPr lang="en-US" sz="2000" dirty="0">
                <a:solidFill>
                  <a:schemeClr val="bg2"/>
                </a:solidFill>
              </a:rPr>
              <a:t>Variable Displacement Piston Pump</a:t>
            </a:r>
          </a:p>
          <a:p>
            <a:endParaRPr lang="el-GR" spc="50" dirty="0" smtClean="0">
              <a:solidFill>
                <a:srgbClr val="3333CC"/>
              </a:solidFill>
              <a:latin typeface="DejaVu Sans"/>
              <a:cs typeface="DejaVu Sans"/>
            </a:endParaRPr>
          </a:p>
          <a:p>
            <a:pPr marL="0" lvl="1" indent="0">
              <a:lnSpc>
                <a:spcPct val="70000"/>
              </a:lnSpc>
              <a:buNone/>
              <a:tabLst>
                <a:tab pos="755015" algn="l"/>
                <a:tab pos="755650" algn="l"/>
              </a:tabLst>
            </a:pPr>
            <a:r>
              <a:rPr lang="en-US" sz="2200" dirty="0"/>
              <a:t>Outlet Flow can  be varied by  changing the  shaft drive  speed, or by  changing the  swash plate  </a:t>
            </a:r>
            <a:r>
              <a:rPr lang="en-US" sz="2200" dirty="0" smtClean="0"/>
              <a:t>angle.</a:t>
            </a:r>
            <a:endParaRPr lang="en-US" sz="2200" dirty="0"/>
          </a:p>
          <a:p>
            <a:endParaRPr lang="en-US" dirty="0"/>
          </a:p>
        </p:txBody>
      </p:sp>
      <p:pic>
        <p:nvPicPr>
          <p:cNvPr id="61" name="Picture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6096000"/>
            <a:ext cx="1371599" cy="729672"/>
          </a:xfrm>
          <a:prstGeom prst="rect">
            <a:avLst/>
          </a:prstGeom>
        </p:spPr>
      </p:pic>
      <p:pic>
        <p:nvPicPr>
          <p:cNvPr id="8" name="Picture 7"/>
          <p:cNvPicPr>
            <a:picLocks noChangeAspect="1"/>
          </p:cNvPicPr>
          <p:nvPr/>
        </p:nvPicPr>
        <p:blipFill rotWithShape="1">
          <a:blip r:embed="rId5"/>
          <a:srcRect t="17074" b="7096"/>
          <a:stretch/>
        </p:blipFill>
        <p:spPr>
          <a:xfrm>
            <a:off x="4419600" y="1676400"/>
            <a:ext cx="4237911" cy="28194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764"/>
    </mc:Choice>
    <mc:Fallback xmlns="">
      <p:transition spd="slow" advTm="37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bject 38"/>
          <p:cNvSpPr txBox="1">
            <a:spLocks noGrp="1"/>
          </p:cNvSpPr>
          <p:nvPr>
            <p:ph type="title"/>
          </p:nvPr>
        </p:nvSpPr>
        <p:spPr>
          <a:xfrm>
            <a:off x="612000" y="318465"/>
            <a:ext cx="7920000" cy="443070"/>
          </a:xfrm>
          <a:prstGeom prst="rect">
            <a:avLst/>
          </a:prstGeom>
        </p:spPr>
        <p:txBody>
          <a:bodyPr vert="horz" wrap="square" lIns="0" tIns="12065" rIns="0" bIns="0" rtlCol="0">
            <a:spAutoFit/>
          </a:bodyPr>
          <a:lstStyle/>
          <a:p>
            <a:pPr marL="12700" marR="5080">
              <a:lnSpc>
                <a:spcPct val="100000"/>
              </a:lnSpc>
              <a:spcBef>
                <a:spcPts val="95"/>
              </a:spcBef>
            </a:pPr>
            <a:r>
              <a:rPr dirty="0">
                <a:latin typeface="Calibri" panose="020F0502020204030204" pitchFamily="34" charset="0"/>
                <a:cs typeface="Calibri" panose="020F0502020204030204" pitchFamily="34" charset="0"/>
              </a:rPr>
              <a:t>Piston Pump Controls</a:t>
            </a:r>
          </a:p>
        </p:txBody>
      </p:sp>
      <p:sp>
        <p:nvSpPr>
          <p:cNvPr id="2" name="Content Placeholder 1"/>
          <p:cNvSpPr>
            <a:spLocks noGrp="1"/>
          </p:cNvSpPr>
          <p:nvPr>
            <p:ph idx="1"/>
          </p:nvPr>
        </p:nvSpPr>
        <p:spPr/>
        <p:txBody>
          <a:bodyPr/>
          <a:lstStyle/>
          <a:p>
            <a:pPr marL="342900" lvl="1" indent="-342900">
              <a:lnSpc>
                <a:spcPct val="70000"/>
              </a:lnSpc>
              <a:tabLst>
                <a:tab pos="755015" algn="l"/>
                <a:tab pos="755650" algn="l"/>
              </a:tabLst>
            </a:pPr>
            <a:r>
              <a:rPr lang="en-US" sz="2800" dirty="0"/>
              <a:t>Piston Pump Controls are integral valves that port  flow to a stroking piston in response to a pressure  or electronic signal , which results in a variable  hydraulic pump achieving a desired displacement.</a:t>
            </a:r>
          </a:p>
          <a:p>
            <a:pPr marL="0" indent="0">
              <a:buNone/>
            </a:pPr>
            <a:endParaRPr lang="en-US" dirty="0"/>
          </a:p>
        </p:txBody>
      </p:sp>
      <p:sp>
        <p:nvSpPr>
          <p:cNvPr id="39" name="object 39"/>
          <p:cNvSpPr/>
          <p:nvPr/>
        </p:nvSpPr>
        <p:spPr>
          <a:xfrm>
            <a:off x="2696352" y="3352800"/>
            <a:ext cx="3751295" cy="2288081"/>
          </a:xfrm>
          <a:prstGeom prst="rect">
            <a:avLst/>
          </a:prstGeom>
          <a:blipFill>
            <a:blip r:embed="rId4" cstate="print"/>
            <a:stretch>
              <a:fillRect/>
            </a:stretch>
          </a:blipFill>
        </p:spPr>
        <p:txBody>
          <a:bodyPr wrap="square" lIns="0" tIns="0" rIns="0" bIns="0" rtlCol="0"/>
          <a:lstStyle/>
          <a:p>
            <a:endParaRPr/>
          </a:p>
        </p:txBody>
      </p:sp>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6096000"/>
            <a:ext cx="1371599" cy="72967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410"/>
    </mc:Choice>
    <mc:Fallback xmlns="">
      <p:transition spd="slow" advTm="33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bject 38"/>
          <p:cNvSpPr txBox="1">
            <a:spLocks noGrp="1"/>
          </p:cNvSpPr>
          <p:nvPr>
            <p:ph type="title"/>
          </p:nvPr>
        </p:nvSpPr>
        <p:spPr>
          <a:xfrm>
            <a:off x="612000" y="318465"/>
            <a:ext cx="7920000" cy="443070"/>
          </a:xfrm>
          <a:prstGeom prst="rect">
            <a:avLst/>
          </a:prstGeom>
        </p:spPr>
        <p:txBody>
          <a:bodyPr vert="horz" wrap="square" lIns="0" tIns="12065" rIns="0" bIns="0" rtlCol="0">
            <a:spAutoFit/>
          </a:bodyPr>
          <a:lstStyle/>
          <a:p>
            <a:pPr marL="12700" marR="5080">
              <a:spcBef>
                <a:spcPts val="95"/>
              </a:spcBef>
            </a:pPr>
            <a:r>
              <a:rPr dirty="0">
                <a:cs typeface="Calibri" panose="020F0502020204030204" pitchFamily="34" charset="0"/>
              </a:rPr>
              <a:t>Piston Pump Controls</a:t>
            </a:r>
          </a:p>
        </p:txBody>
      </p:sp>
      <p:sp>
        <p:nvSpPr>
          <p:cNvPr id="2" name="Content Placeholder 1"/>
          <p:cNvSpPr>
            <a:spLocks noGrp="1"/>
          </p:cNvSpPr>
          <p:nvPr>
            <p:ph idx="1"/>
          </p:nvPr>
        </p:nvSpPr>
        <p:spPr/>
        <p:txBody>
          <a:bodyPr>
            <a:normAutofit lnSpcReduction="10000"/>
          </a:bodyPr>
          <a:lstStyle/>
          <a:p>
            <a:pPr marL="114292" indent="0" algn="ctr" defTabSz="457200">
              <a:lnSpc>
                <a:spcPct val="90000"/>
              </a:lnSpc>
              <a:buNone/>
            </a:pPr>
            <a:r>
              <a:rPr lang="en-US" sz="2400" dirty="0">
                <a:solidFill>
                  <a:schemeClr val="bg2"/>
                </a:solidFill>
              </a:rPr>
              <a:t>Common Variable Piston Pump </a:t>
            </a:r>
            <a:r>
              <a:rPr lang="en-US" sz="2400" dirty="0" smtClean="0">
                <a:solidFill>
                  <a:schemeClr val="bg2"/>
                </a:solidFill>
              </a:rPr>
              <a:t>Controls</a:t>
            </a:r>
          </a:p>
          <a:p>
            <a:pPr marL="114292" indent="0" algn="ctr" defTabSz="457200">
              <a:lnSpc>
                <a:spcPct val="90000"/>
              </a:lnSpc>
              <a:buNone/>
            </a:pPr>
            <a:endParaRPr lang="en-US" sz="2000" dirty="0">
              <a:solidFill>
                <a:schemeClr val="bg2"/>
              </a:solidFill>
            </a:endParaRPr>
          </a:p>
          <a:p>
            <a:pPr marL="571492" indent="-457200" algn="just" defTabSz="457200">
              <a:lnSpc>
                <a:spcPct val="70000"/>
              </a:lnSpc>
              <a:buSzPct val="75000"/>
              <a:tabLst>
                <a:tab pos="355600" algn="l"/>
              </a:tabLst>
            </a:pPr>
            <a:r>
              <a:rPr lang="en-US" sz="2400" dirty="0">
                <a:solidFill>
                  <a:schemeClr val="bg2"/>
                </a:solidFill>
              </a:rPr>
              <a:t>Pressure </a:t>
            </a:r>
            <a:r>
              <a:rPr lang="en-US" sz="2400" dirty="0" smtClean="0">
                <a:solidFill>
                  <a:schemeClr val="bg2"/>
                </a:solidFill>
              </a:rPr>
              <a:t>Compensator</a:t>
            </a:r>
          </a:p>
          <a:p>
            <a:pPr marL="114292" indent="0" algn="just" defTabSz="457200">
              <a:lnSpc>
                <a:spcPct val="70000"/>
              </a:lnSpc>
              <a:buSzPct val="75000"/>
              <a:buNone/>
              <a:tabLst>
                <a:tab pos="355600" algn="l"/>
              </a:tabLst>
            </a:pPr>
            <a:endParaRPr lang="en-US" sz="2400" dirty="0">
              <a:solidFill>
                <a:schemeClr val="bg2"/>
              </a:solidFill>
            </a:endParaRPr>
          </a:p>
          <a:p>
            <a:pPr marL="0" marR="5080" lvl="1" indent="0">
              <a:lnSpc>
                <a:spcPct val="80000"/>
              </a:lnSpc>
              <a:buSzPct val="77777"/>
              <a:buNone/>
              <a:tabLst>
                <a:tab pos="755015" algn="l"/>
                <a:tab pos="755650" algn="l"/>
              </a:tabLst>
            </a:pPr>
            <a:r>
              <a:rPr lang="en-US" sz="2200" dirty="0"/>
              <a:t>The pressure compensator control will limit pump outlet  pressure to a predetermined level and adjust pump outlet  flow to the level needed to maintain the set </a:t>
            </a:r>
            <a:r>
              <a:rPr lang="en-US" sz="2200" dirty="0" smtClean="0"/>
              <a:t>pressure.</a:t>
            </a:r>
          </a:p>
          <a:p>
            <a:pPr marL="0" marR="5080" lvl="1" indent="0">
              <a:lnSpc>
                <a:spcPct val="80000"/>
              </a:lnSpc>
              <a:buSzPct val="77777"/>
              <a:buNone/>
              <a:tabLst>
                <a:tab pos="755015" algn="l"/>
                <a:tab pos="755650" algn="l"/>
              </a:tabLst>
            </a:pPr>
            <a:endParaRPr lang="en-US" sz="2200" dirty="0"/>
          </a:p>
          <a:p>
            <a:pPr marL="571492" indent="-457200" algn="just" defTabSz="457200">
              <a:lnSpc>
                <a:spcPct val="70000"/>
              </a:lnSpc>
              <a:buSzPct val="75000"/>
              <a:tabLst>
                <a:tab pos="355600" algn="l"/>
              </a:tabLst>
            </a:pPr>
            <a:r>
              <a:rPr lang="en-US" sz="2400" dirty="0">
                <a:solidFill>
                  <a:schemeClr val="bg2"/>
                </a:solidFill>
              </a:rPr>
              <a:t>Load Sense Control</a:t>
            </a:r>
          </a:p>
          <a:p>
            <a:pPr marL="0" marR="5080" lvl="1" indent="0">
              <a:lnSpc>
                <a:spcPct val="80000"/>
              </a:lnSpc>
              <a:buSzPct val="77777"/>
              <a:buNone/>
              <a:tabLst>
                <a:tab pos="755015" algn="l"/>
                <a:tab pos="755650" algn="l"/>
              </a:tabLst>
            </a:pPr>
            <a:r>
              <a:rPr lang="en-US" sz="2200" dirty="0"/>
              <a:t>Load sense control will adjust output flow to maintain a  constant pressure drop across an </a:t>
            </a:r>
            <a:r>
              <a:rPr lang="en-US" sz="2200" dirty="0" smtClean="0"/>
              <a:t>orifice.</a:t>
            </a:r>
          </a:p>
          <a:p>
            <a:pPr marL="0" marR="5080" lvl="1" indent="0">
              <a:lnSpc>
                <a:spcPct val="80000"/>
              </a:lnSpc>
              <a:buSzPct val="77777"/>
              <a:buNone/>
              <a:tabLst>
                <a:tab pos="755015" algn="l"/>
                <a:tab pos="755650" algn="l"/>
              </a:tabLst>
            </a:pPr>
            <a:endParaRPr lang="en-US" sz="2200" dirty="0"/>
          </a:p>
          <a:p>
            <a:pPr marL="571492" indent="-457200" algn="just" defTabSz="457200">
              <a:lnSpc>
                <a:spcPct val="70000"/>
              </a:lnSpc>
              <a:buSzPct val="75000"/>
              <a:tabLst>
                <a:tab pos="355600" algn="l"/>
              </a:tabLst>
            </a:pPr>
            <a:r>
              <a:rPr lang="en-US" sz="2400" dirty="0">
                <a:solidFill>
                  <a:schemeClr val="bg2"/>
                </a:solidFill>
              </a:rPr>
              <a:t>Torque Limiter Control</a:t>
            </a:r>
          </a:p>
          <a:p>
            <a:pPr marL="0" marR="5080" lvl="1" indent="0">
              <a:lnSpc>
                <a:spcPct val="80000"/>
              </a:lnSpc>
              <a:buSzPct val="77777"/>
              <a:buNone/>
              <a:tabLst>
                <a:tab pos="755015" algn="l"/>
                <a:tab pos="755650" algn="l"/>
              </a:tabLst>
            </a:pPr>
            <a:r>
              <a:rPr lang="en-US" sz="2200" dirty="0"/>
              <a:t>Will adjust flow to limit the input torque demand of the  </a:t>
            </a:r>
            <a:r>
              <a:rPr lang="en-US" sz="2200" dirty="0" smtClean="0"/>
              <a:t>pump.</a:t>
            </a:r>
          </a:p>
          <a:p>
            <a:pPr marL="0" marR="5080" lvl="1" indent="0">
              <a:lnSpc>
                <a:spcPct val="80000"/>
              </a:lnSpc>
              <a:buSzPct val="77777"/>
              <a:buNone/>
              <a:tabLst>
                <a:tab pos="755015" algn="l"/>
                <a:tab pos="755650" algn="l"/>
              </a:tabLst>
            </a:pPr>
            <a:endParaRPr lang="en-US" sz="2200" dirty="0"/>
          </a:p>
          <a:p>
            <a:pPr marL="571492" indent="-457200" algn="just" defTabSz="457200">
              <a:lnSpc>
                <a:spcPct val="70000"/>
              </a:lnSpc>
              <a:buSzPct val="75000"/>
              <a:tabLst>
                <a:tab pos="355600" algn="l"/>
              </a:tabLst>
            </a:pPr>
            <a:r>
              <a:rPr lang="en-US" sz="2400" dirty="0">
                <a:solidFill>
                  <a:schemeClr val="bg2"/>
                </a:solidFill>
              </a:rPr>
              <a:t>Electronic Displacement Control</a:t>
            </a:r>
          </a:p>
          <a:p>
            <a:pPr marL="0" marR="5080" lvl="1" indent="0">
              <a:lnSpc>
                <a:spcPct val="80000"/>
              </a:lnSpc>
              <a:buSzPct val="77777"/>
              <a:buNone/>
              <a:tabLst>
                <a:tab pos="755015" algn="l"/>
                <a:tab pos="755650" algn="l"/>
              </a:tabLst>
            </a:pPr>
            <a:r>
              <a:rPr lang="en-US" sz="2200" dirty="0"/>
              <a:t>Will adjust output flow in proportion to an electronic  </a:t>
            </a:r>
            <a:r>
              <a:rPr lang="en-US" sz="2200" dirty="0" smtClean="0"/>
              <a:t>command.</a:t>
            </a:r>
            <a:endParaRPr lang="en-US" sz="2200" dirty="0"/>
          </a:p>
          <a:p>
            <a:pPr marL="0" indent="0">
              <a:buNone/>
            </a:pPr>
            <a:endParaRPr lang="en-US" dirty="0"/>
          </a:p>
        </p:txBody>
      </p:sp>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6096000"/>
            <a:ext cx="1371599" cy="72967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270"/>
    </mc:Choice>
    <mc:Fallback xmlns="">
      <p:transition spd="slow" advTm="41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ETsolakis Them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Tsolakis Theme" id="{C82310FB-6720-4141-93CF-64C0C6A1C063}" vid="{65F94113-F27B-4207-A858-2578456B2A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ETsolakis Theme</Template>
  <TotalTime>410</TotalTime>
  <Words>1733</Words>
  <Application>Microsoft Office PowerPoint</Application>
  <PresentationFormat>On-screen Show (4:3)</PresentationFormat>
  <Paragraphs>283</Paragraphs>
  <Slides>37</Slides>
  <Notes>2</Notes>
  <HiddenSlides>0</HiddenSlides>
  <MMClips>30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Book Antiqua</vt:lpstr>
      <vt:lpstr>Calibri</vt:lpstr>
      <vt:lpstr>Century Gothic</vt:lpstr>
      <vt:lpstr>DejaVu Sans</vt:lpstr>
      <vt:lpstr>DejaVu Serif</vt:lpstr>
      <vt:lpstr>Nimbus Sans L</vt:lpstr>
      <vt:lpstr>URW Bookman L</vt:lpstr>
      <vt:lpstr>Wingdings</vt:lpstr>
      <vt:lpstr>ETsolakis Theme</vt:lpstr>
      <vt:lpstr> Control types on variable displacement pumps </vt:lpstr>
      <vt:lpstr>CONTENTS</vt:lpstr>
      <vt:lpstr>Hydraulic Pump Basics</vt:lpstr>
      <vt:lpstr>Hydraulic Pump Basics</vt:lpstr>
      <vt:lpstr>Hydraulic Pump Basics</vt:lpstr>
      <vt:lpstr>Hydraulic Pump Basics</vt:lpstr>
      <vt:lpstr>Hydraulic Pump Basics</vt:lpstr>
      <vt:lpstr>Piston Pump Controls</vt:lpstr>
      <vt:lpstr>Piston Pump Controls</vt:lpstr>
      <vt:lpstr>Pressure Compensator</vt:lpstr>
      <vt:lpstr>Piston Pump Controls</vt:lpstr>
      <vt:lpstr>Pressure Compensator</vt:lpstr>
      <vt:lpstr>Pressure Compensator</vt:lpstr>
      <vt:lpstr>Piston Pump Controls</vt:lpstr>
      <vt:lpstr>Piston Pump Controls</vt:lpstr>
      <vt:lpstr>Piston Pump Controls</vt:lpstr>
      <vt:lpstr>Piston Pump Controls</vt:lpstr>
      <vt:lpstr>Piston Pump Controls</vt:lpstr>
      <vt:lpstr>Pressure Compensator</vt:lpstr>
      <vt:lpstr>Remote Compensator</vt:lpstr>
      <vt:lpstr>Remote Compensator</vt:lpstr>
      <vt:lpstr>Piston Pump Controls</vt:lpstr>
      <vt:lpstr>Remote Compensator</vt:lpstr>
      <vt:lpstr>Remote Compensator</vt:lpstr>
      <vt:lpstr>Piston Pump Controls</vt:lpstr>
      <vt:lpstr>Load Sense Control</vt:lpstr>
      <vt:lpstr>Load Sense Control</vt:lpstr>
      <vt:lpstr>Load Sense Control</vt:lpstr>
      <vt:lpstr>Load Sense Control</vt:lpstr>
      <vt:lpstr>Load Sense Control</vt:lpstr>
      <vt:lpstr>Piston Pump Controls</vt:lpstr>
      <vt:lpstr>Piston Pump Controls</vt:lpstr>
      <vt:lpstr>Piston Pump Controls</vt:lpstr>
      <vt:lpstr>Piston Pump Controls</vt:lpstr>
      <vt:lpstr>Load Sense Control</vt:lpstr>
      <vt:lpstr>Load Sense Control</vt:lpstr>
      <vt:lpstr>Thank you for your attention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PowerPoint - Industrial training template basics</dc:title>
  <dc:creator>Sharon</dc:creator>
  <cp:lastModifiedBy>Stratos Tsolakis</cp:lastModifiedBy>
  <cp:revision>98</cp:revision>
  <dcterms:created xsi:type="dcterms:W3CDTF">2020-03-25T15:30:44Z</dcterms:created>
  <dcterms:modified xsi:type="dcterms:W3CDTF">2020-03-27T14:26:01Z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2004-05-24T00:00:00Z</vt:filetime>
  </property>
  <property fmtid="{D5CDD505-2E9C-101B-9397-08002B2CF9AE}" pid="3" name="Creator">
    <vt:lpwstr>PScript5.dll Version 5.2</vt:lpwstr>
  </property>
  <property fmtid="{D5CDD505-2E9C-101B-9397-08002B2CF9AE}" pid="4" name="LastSaved">
    <vt:filetime>2020-03-25T00:00:00Z</vt:filetime>
  </property>
</Properties>
</file>