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9" r:id="rId1"/>
  </p:sldMasterIdLst>
  <p:notesMasterIdLst>
    <p:notesMasterId r:id="rId22"/>
  </p:notesMasterIdLst>
  <p:handoutMasterIdLst>
    <p:handoutMasterId r:id="rId23"/>
  </p:handoutMasterIdLst>
  <p:sldIdLst>
    <p:sldId id="266" r:id="rId2"/>
    <p:sldId id="256" r:id="rId3"/>
    <p:sldId id="287" r:id="rId4"/>
    <p:sldId id="293" r:id="rId5"/>
    <p:sldId id="290" r:id="rId6"/>
    <p:sldId id="272" r:id="rId7"/>
    <p:sldId id="273" r:id="rId8"/>
    <p:sldId id="291" r:id="rId9"/>
    <p:sldId id="267" r:id="rId10"/>
    <p:sldId id="271" r:id="rId11"/>
    <p:sldId id="257" r:id="rId12"/>
    <p:sldId id="295" r:id="rId13"/>
    <p:sldId id="259" r:id="rId14"/>
    <p:sldId id="260" r:id="rId15"/>
    <p:sldId id="261" r:id="rId16"/>
    <p:sldId id="296" r:id="rId17"/>
    <p:sldId id="270" r:id="rId18"/>
    <p:sldId id="277" r:id="rId19"/>
    <p:sldId id="276" r:id="rId20"/>
    <p:sldId id="29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Dv8Ug+DH57H4uTNtRYeug==" hashData="36hzAq6/71tBOydNKPhFlHYZzzKlRpp+78KCKDFWH8e4z9OX0h1eKr+BWY9m0kL73mM4P0xB4/ZH3cYcub/b7Q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5F5F5"/>
    <a:srgbClr val="565656"/>
    <a:srgbClr val="C05046"/>
    <a:srgbClr val="799540"/>
    <a:srgbClr val="41BCB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86" autoAdjust="0"/>
    <p:restoredTop sz="94660"/>
  </p:normalViewPr>
  <p:slideViewPr>
    <p:cSldViewPr snapToGrid="0">
      <p:cViewPr varScale="1">
        <p:scale>
          <a:sx n="76" d="100"/>
          <a:sy n="76" d="100"/>
        </p:scale>
        <p:origin x="2042" y="46"/>
      </p:cViewPr>
      <p:guideLst>
        <p:guide orient="horz" pos="216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01BAF-C264-4240-B11D-7A7AC1B52DE7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00A36-3A4D-46C6-B4C2-F8E58274A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248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28BC7-7165-46D3-8570-62DDB61F369D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B07A5-FDFA-46B8-AD44-256CFED9C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459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9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38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35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28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30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65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26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85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58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91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52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40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B07A5-FDFA-46B8-AD44-256CFED9C2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41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8B15-23CA-4682-B329-EA50D048A8F1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0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11A0-F1CC-4843-9BF5-C1CBFF13989B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4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F1C6-93CB-4262-BAF1-A5A62A86F4F1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5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AA5E9-28B7-4F34-8AE2-A4E19D361906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97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43583-054E-4DFA-9BD8-A7B9311260E1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69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4FA3-3D51-447F-AAAF-1F1281DDC4CC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5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A36E-C674-4823-A6C2-BCBFAD98A741}" type="datetime1">
              <a:rPr lang="en-US" smtClean="0"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6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45D5-5EC2-4D5F-9498-263131DBC545}" type="datetime1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5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DB41-53BB-4C36-8897-8513785D70E5}" type="datetime1">
              <a:rPr lang="en-US" smtClean="0"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75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B221-BE45-46A2-B0FA-C00A84193AA0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78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92A21-5D42-46FC-816D-95CF018FCC9F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6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9C82F-293D-4AA9-8DF6-403C33CA6AEB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ΣΜ Ι - Συμπλέκτες και Φρένα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E4E6F-CEF9-4CDE-8892-09703DDB3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2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0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2.m4a"/><Relationship Id="rId7" Type="http://schemas.openxmlformats.org/officeDocument/2006/relationships/image" Target="../media/image40.png"/><Relationship Id="rId12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11" Type="http://schemas.openxmlformats.org/officeDocument/2006/relationships/image" Target="../media/image35.emf"/><Relationship Id="rId5" Type="http://schemas.openxmlformats.org/officeDocument/2006/relationships/image" Target="../media/image380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microsoft.com/office/2007/relationships/media" Target="../media/media14.m4a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37.emf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9.png"/><Relationship Id="rId11" Type="http://schemas.openxmlformats.org/officeDocument/2006/relationships/image" Target="../media/image66.png"/><Relationship Id="rId5" Type="http://schemas.openxmlformats.org/officeDocument/2006/relationships/image" Target="../media/image46.jp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8.png"/><Relationship Id="rId11" Type="http://schemas.openxmlformats.org/officeDocument/2006/relationships/image" Target="../media/image2.png"/><Relationship Id="rId5" Type="http://schemas.openxmlformats.org/officeDocument/2006/relationships/image" Target="../media/image47.jp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emf"/><Relationship Id="rId5" Type="http://schemas.openxmlformats.org/officeDocument/2006/relationships/image" Target="../media/image11.JP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17.emf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16.em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gif"/><Relationship Id="rId11" Type="http://schemas.openxmlformats.org/officeDocument/2006/relationships/image" Target="../media/image2.png"/><Relationship Id="rId5" Type="http://schemas.openxmlformats.org/officeDocument/2006/relationships/image" Target="../media/image18.emf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audio" Target="../media/media9.m4a"/><Relationship Id="rId7" Type="http://schemas.openxmlformats.org/officeDocument/2006/relationships/image" Target="../media/image26.jp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34482" y="25854"/>
            <a:ext cx="7935686" cy="3323771"/>
          </a:xfrm>
        </p:spPr>
        <p:txBody>
          <a:bodyPr>
            <a:normAutofit fontScale="90000"/>
          </a:bodyPr>
          <a:lstStyle/>
          <a:p>
            <a:pPr algn="l"/>
            <a:r>
              <a:rPr lang="el-G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ΕΘΝΙΚΟ ΜΕΤΣΟΒΙΟ ΠΟΛΥΤΕΧΝΕΙΟ</a:t>
            </a:r>
            <a:br>
              <a:rPr lang="el-GR" sz="3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ΣΧΟΛΗ ΜΗΧΑΝΟΛΟΓΩΝ ΜΗΧΑΝΙΚΩΝ</a:t>
            </a:r>
            <a:br>
              <a:rPr lang="el-GR" sz="4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ΕΡΓΑΣΤΗΡΙΟ ΣΤΟΙΧΕΙΩΝ ΜΗΧΑΝΩΝ</a:t>
            </a:r>
            <a:b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Μάθημα</a:t>
            </a:r>
            <a:r>
              <a:rPr lang="en-GB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Στοιχεία Μηχανών Ι</a:t>
            </a:r>
            <a:r>
              <a:rPr lang="en-US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b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Εξάμηνο </a:t>
            </a:r>
            <a:r>
              <a:rPr lang="en-US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r>
              <a:rPr lang="el-GR" sz="27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ο</a:t>
            </a:r>
            <a:br>
              <a:rPr lang="el-GR" sz="27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l-GR" sz="27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b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GB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1434482" y="3762602"/>
            <a:ext cx="6858000" cy="2180771"/>
          </a:xfrm>
        </p:spPr>
        <p:txBody>
          <a:bodyPr>
            <a:noAutofit/>
          </a:bodyPr>
          <a:lstStyle/>
          <a:p>
            <a:pPr algn="l"/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Νικόλαος Ρόγκας</a:t>
            </a:r>
          </a:p>
          <a:p>
            <a:pPr algn="l"/>
            <a:r>
              <a:rPr lang="el-GR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Διπλ</a:t>
            </a:r>
            <a:r>
              <a:rPr lang="el-G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. Μηχανολόγος Μηχανικός</a:t>
            </a:r>
            <a:br>
              <a:rPr lang="el-GR" sz="1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Υ.Δ. Εργαστήριο Στοιχείων Μηχανών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nrogkas@mail.ntua.gr</a:t>
            </a:r>
            <a:b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GB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ΙΙ, 2020 -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fld>
            <a:endParaRPr lang="en-U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6" y="204940"/>
            <a:ext cx="1179756" cy="1182875"/>
          </a:xfrm>
          <a:prstGeom prst="rect">
            <a:avLst/>
          </a:prstGeom>
        </p:spPr>
      </p:pic>
      <p:sp>
        <p:nvSpPr>
          <p:cNvPr id="7" name="Subtitle 14">
            <a:extLst>
              <a:ext uri="{FF2B5EF4-FFF2-40B4-BE49-F238E27FC236}">
                <a16:creationId xmlns:a16="http://schemas.microsoft.com/office/drawing/2014/main" id="{3BD0DA9A-75FF-46CE-98BD-2477CC2E7A56}"/>
              </a:ext>
            </a:extLst>
          </p:cNvPr>
          <p:cNvSpPr txBox="1">
            <a:spLocks/>
          </p:cNvSpPr>
          <p:nvPr/>
        </p:nvSpPr>
        <p:spPr>
          <a:xfrm>
            <a:off x="1434482" y="2749777"/>
            <a:ext cx="6858000" cy="2180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Τεχνολογία συμπλεκτών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F948CC-5A9A-41FA-B9CF-DB37EF1BB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40"/>
    </mc:Choice>
    <mc:Fallback xmlns="">
      <p:transition spd="slow" advTm="38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3340100" cy="701673"/>
          </a:xfrm>
        </p:spPr>
        <p:txBody>
          <a:bodyPr>
            <a:normAutofit/>
          </a:bodyPr>
          <a:lstStyle/>
          <a:p>
            <a:pPr algn="ctr"/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Σχεδιασμός δίσκου</a:t>
            </a:r>
            <a:endParaRPr lang="en-US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fld>
            <a:endParaRPr lang="en-U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6" b="7264"/>
          <a:stretch/>
        </p:blipFill>
        <p:spPr>
          <a:xfrm>
            <a:off x="193231" y="994490"/>
            <a:ext cx="3934714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1" y="3886558"/>
            <a:ext cx="2514600" cy="2514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71" y="3886558"/>
            <a:ext cx="2514600" cy="2514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4E3F67-5FAF-4AC4-ABE6-794D056B566A}"/>
              </a:ext>
            </a:extLst>
          </p:cNvPr>
          <p:cNvSpPr/>
          <p:nvPr/>
        </p:nvSpPr>
        <p:spPr>
          <a:xfrm>
            <a:off x="4572000" y="255193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Δίσκοι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Πηγή γέννησης της ροπής, ο βέλτιστος σχεδιασμός τους είναι κρίσιμος</a:t>
            </a:r>
          </a:p>
          <a:p>
            <a:endParaRPr lang="el-GR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Επαρκής ελαστικότητα για τη </a:t>
            </a:r>
            <a:r>
              <a:rPr lang="el-GR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σταδιακή </a:t>
            </a:r>
            <a:r>
              <a:rPr lang="en-US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και </a:t>
            </a:r>
            <a:r>
              <a:rPr lang="el-GR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ομαλή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μεταφορά ροπής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Απόσβεση στρεπτικών ταλαντώσεων</a:t>
            </a:r>
            <a:endParaRPr lang="en-US" sz="1600" u="sng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l-GR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71" y="3886558"/>
            <a:ext cx="2514600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80" y="1943896"/>
            <a:ext cx="2971800" cy="22288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72ED05-5452-412C-BCFD-38EB945E7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50"/>
    </mc:Choice>
    <mc:Fallback xmlns="">
      <p:transition spd="slow" advTm="56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51" x="1863725" y="2547938"/>
          <p14:tracePt t="9212" x="1858963" y="2547938"/>
          <p14:tracePt t="9216" x="1858963" y="2540000"/>
          <p14:tracePt t="9226" x="1858963" y="2522538"/>
          <p14:tracePt t="9236" x="1858963" y="2514600"/>
          <p14:tracePt t="9242" x="1858963" y="2492375"/>
          <p14:tracePt t="9251" x="1871663" y="2471738"/>
          <p14:tracePt t="9256" x="1876425" y="2463800"/>
          <p14:tracePt t="9266" x="1881188" y="2459038"/>
          <p14:tracePt t="9276" x="1889125" y="2454275"/>
          <p14:tracePt t="9281" x="1893888" y="2446338"/>
          <p14:tracePt t="9292" x="1901825" y="2433638"/>
          <p14:tracePt t="9298" x="1924050" y="2425700"/>
          <p14:tracePt t="9308" x="1931988" y="2425700"/>
          <p14:tracePt t="9318" x="1936750" y="2420938"/>
          <p14:tracePt t="9442" x="1936750" y="2413000"/>
          <p14:tracePt t="9455" x="1936750" y="2408238"/>
          <p14:tracePt t="9469" x="1927225" y="2408238"/>
          <p14:tracePt t="9484" x="1924050" y="2408238"/>
          <p14:tracePt t="9494" x="1914525" y="2408238"/>
          <p14:tracePt t="9498" x="1909763" y="2408238"/>
          <p14:tracePt t="9862" x="1901825" y="2403475"/>
          <p14:tracePt t="9872" x="1901825" y="2395538"/>
          <p14:tracePt t="9882" x="1901825" y="2390775"/>
          <p14:tracePt t="9898" x="1906588" y="2382838"/>
          <p14:tracePt t="9902" x="1909763" y="2378075"/>
          <p14:tracePt t="10024" x="1909763" y="2370138"/>
          <p14:tracePt t="10078" x="0" y="0"/>
        </p14:tracePtLst>
        <p14:tracePtLst>
          <p14:tracePt t="10799" x="2020888" y="2165350"/>
          <p14:tracePt t="10888" x="2025650" y="2157413"/>
          <p14:tracePt t="10898" x="2043113" y="2157413"/>
          <p14:tracePt t="10905" x="2076450" y="2160588"/>
          <p14:tracePt t="10914" x="2089150" y="2170113"/>
          <p14:tracePt t="10920" x="2097088" y="2178050"/>
          <p14:tracePt t="10930" x="2109788" y="2182813"/>
          <p14:tracePt t="10940" x="2122488" y="2190750"/>
          <p14:tracePt t="10944" x="2132013" y="2195513"/>
          <p14:tracePt t="10954" x="2136775" y="2195513"/>
          <p14:tracePt t="10960" x="2144713" y="2203450"/>
          <p14:tracePt t="11126" x="0" y="0"/>
        </p14:tracePtLst>
        <p14:tracePtLst>
          <p14:tracePt t="11531" x="2438400" y="2332038"/>
          <p14:tracePt t="11564" x="2446338" y="2347913"/>
          <p14:tracePt t="11574" x="2455863" y="2373313"/>
          <p14:tracePt t="11584" x="2455863" y="2395538"/>
          <p14:tracePt t="11590" x="2463800" y="2416175"/>
          <p14:tracePt t="11600" x="2463800" y="2441575"/>
          <p14:tracePt t="11605" x="2463800" y="2454275"/>
          <p14:tracePt t="11616" x="2463800" y="2466975"/>
          <p14:tracePt t="11625" x="2463800" y="2479675"/>
          <p14:tracePt t="11630" x="2463800" y="2505075"/>
          <p14:tracePt t="11646" x="2463800" y="2519363"/>
          <p14:tracePt t="11656" x="2463800" y="2522538"/>
          <p14:tracePt t="11666" x="2463800" y="2535238"/>
          <p14:tracePt t="11671" x="2463800" y="2544763"/>
          <p14:tracePt t="11680" x="2463800" y="2557463"/>
          <p14:tracePt t="11686" x="2463800" y="2570163"/>
          <p14:tracePt t="11696" x="2463800" y="2582863"/>
          <p14:tracePt t="11706" x="2463800" y="2590800"/>
          <p14:tracePt t="11710" x="2463800" y="2595563"/>
          <p14:tracePt t="11793" x="0" y="0"/>
        </p14:tracePtLst>
        <p14:tracePtLst>
          <p14:tracePt t="12121" x="2451100" y="2752725"/>
          <p14:tracePt t="12130" x="2438400" y="2760663"/>
          <p14:tracePt t="12140" x="2416175" y="2760663"/>
          <p14:tracePt t="12150" x="2403475" y="2760663"/>
          <p14:tracePt t="12154" x="2395538" y="2760663"/>
          <p14:tracePt t="12164" x="2390775" y="2760663"/>
          <p14:tracePt t="12170" x="2382838" y="2760663"/>
          <p14:tracePt t="12180" x="2370138" y="2760663"/>
          <p14:tracePt t="12196" x="2365375" y="2760663"/>
          <p14:tracePt t="12204" x="2362200" y="2760663"/>
          <p14:tracePt t="12210" x="2352675" y="2760663"/>
          <p14:tracePt t="12236" x="2349500" y="2760663"/>
          <p14:tracePt t="12246" x="2339975" y="2760663"/>
          <p14:tracePt t="12276" x="2322513" y="2760663"/>
          <p14:tracePt t="12291" x="2322513" y="2773363"/>
          <p14:tracePt t="12300" x="2314575" y="2786063"/>
          <p14:tracePt t="12316" x="2306638" y="2795588"/>
          <p14:tracePt t="12326" x="2306638" y="2798763"/>
          <p14:tracePt t="12352" x="2306638" y="2808288"/>
          <p14:tracePt t="12366" x="2301875" y="2820988"/>
          <p14:tracePt t="12382" x="2301875" y="2824163"/>
          <p14:tracePt t="12392" x="2301875" y="2836863"/>
          <p14:tracePt t="12396" x="2301875" y="2846388"/>
          <p14:tracePt t="12406" x="2293938" y="2851150"/>
          <p14:tracePt t="12412" x="2293938" y="2859088"/>
          <p14:tracePt t="12422" x="2289175" y="2863850"/>
          <p14:tracePt t="12462" x="0" y="0"/>
        </p14:tracePtLst>
        <p14:tracePtLst>
          <p14:tracePt t="12923" x="2008188" y="2905125"/>
          <p14:tracePt t="13002" x="1990725" y="2905125"/>
          <p14:tracePt t="13012" x="1987550" y="2905125"/>
          <p14:tracePt t="13016" x="1974850" y="2905125"/>
          <p14:tracePt t="13028" x="1962150" y="2905125"/>
          <p14:tracePt t="13032" x="1944688" y="2901950"/>
          <p14:tracePt t="13042" x="1939925" y="2901950"/>
          <p14:tracePt t="13052" x="1919288" y="2892425"/>
          <p14:tracePt t="13058" x="1914525" y="2892425"/>
          <p14:tracePt t="13068" x="1906588" y="2892425"/>
          <p14:tracePt t="13072" x="1901825" y="2892425"/>
          <p14:tracePt t="13082" x="1889125" y="2884488"/>
          <p14:tracePt t="13092" x="1871663" y="2884488"/>
          <p14:tracePt t="13098" x="1868488" y="2879725"/>
          <p14:tracePt t="13284" x="0" y="0"/>
        </p14:tracePtLst>
        <p14:tracePtLst>
          <p14:tracePt t="13567" x="1757363" y="2727325"/>
          <p14:tracePt t="13632" x="1757363" y="2722563"/>
          <p14:tracePt t="13638" x="1757363" y="2701925"/>
          <p14:tracePt t="13648" x="1752600" y="2684463"/>
          <p14:tracePt t="13659" x="1752600" y="2679700"/>
          <p14:tracePt t="13662" x="1752600" y="2659063"/>
          <p14:tracePt t="13672" x="1739900" y="2646363"/>
          <p14:tracePt t="13678" x="1724025" y="2628900"/>
          <p14:tracePt t="13688" x="1724025" y="2616200"/>
          <p14:tracePt t="13698" x="1719263" y="2598738"/>
          <p14:tracePt t="13701" x="1709738" y="2586038"/>
          <p14:tracePt t="13874" x="1709738" y="2573338"/>
          <p14:tracePt t="13880" x="1709738" y="2565400"/>
          <p14:tracePt t="13976" x="0" y="0"/>
        </p14:tracePtLst>
        <p14:tracePtLst>
          <p14:tracePt t="28150" x="4940300" y="1838325"/>
          <p14:tracePt t="28185" x="4948238" y="1828800"/>
          <p14:tracePt t="28194" x="4991100" y="1828800"/>
          <p14:tracePt t="28197" x="5051425" y="1828800"/>
          <p14:tracePt t="28211" x="5072063" y="1833563"/>
          <p14:tracePt t="28220" x="5114925" y="1833563"/>
          <p14:tracePt t="28224" x="5148263" y="1841500"/>
          <p14:tracePt t="28234" x="5208588" y="1841500"/>
          <p14:tracePt t="28238" x="5267325" y="1863725"/>
          <p14:tracePt t="28250" x="5327650" y="1871663"/>
          <p14:tracePt t="28260" x="5357813" y="1871663"/>
          <p14:tracePt t="28264" x="5399088" y="1871663"/>
          <p14:tracePt t="28274" x="5472113" y="1871663"/>
          <p14:tracePt t="28280" x="5556250" y="1871663"/>
          <p14:tracePt t="28290" x="5672138" y="1871663"/>
          <p14:tracePt t="28300" x="5783263" y="1871663"/>
          <p14:tracePt t="28306" x="5897563" y="1871663"/>
          <p14:tracePt t="28316" x="6037263" y="1871663"/>
          <p14:tracePt t="28320" x="6178550" y="1884363"/>
          <p14:tracePt t="28330" x="6305550" y="1897063"/>
          <p14:tracePt t="28340" x="6437313" y="1906588"/>
          <p14:tracePt t="28344" x="6565900" y="1919288"/>
          <p14:tracePt t="28357" x="6675438" y="1931988"/>
          <p14:tracePt t="28360" x="6791325" y="1939925"/>
          <p14:tracePt t="28370" x="6875463" y="1939925"/>
          <p14:tracePt t="28380" x="6978650" y="1939925"/>
          <p14:tracePt t="28386" x="7075488" y="1939925"/>
          <p14:tracePt t="28396" x="7173913" y="1939925"/>
          <p14:tracePt t="28400" x="7275513" y="1939925"/>
          <p14:tracePt t="28410" x="7399338" y="1939925"/>
          <p14:tracePt t="28420" x="7540625" y="1939925"/>
          <p14:tracePt t="28426" x="7685088" y="1939925"/>
          <p14:tracePt t="28436" x="7824788" y="1939925"/>
          <p14:tracePt t="28440" x="7948613" y="1939925"/>
          <p14:tracePt t="28450" x="8062913" y="1939925"/>
          <p14:tracePt t="28462" x="8178800" y="1939925"/>
          <p14:tracePt t="28466" x="8275638" y="1939925"/>
          <p14:tracePt t="28476" x="8361363" y="1939925"/>
          <p14:tracePt t="28482" x="8416925" y="1939925"/>
          <p14:tracePt t="28492" x="8462963" y="1939925"/>
          <p14:tracePt t="28502" x="8505825" y="1939925"/>
          <p14:tracePt t="28506" x="8539163" y="1939925"/>
          <p14:tracePt t="28516" x="8561388" y="1939925"/>
          <p14:tracePt t="28523" x="8574088" y="1939925"/>
          <p14:tracePt t="28532" x="8582025" y="1939925"/>
          <p14:tracePt t="28542" x="8594725" y="1939925"/>
          <p14:tracePt t="28558" x="8599488" y="1939925"/>
          <p14:tracePt t="28562" x="8604250" y="1939925"/>
          <p14:tracePt t="28692" x="0" y="0"/>
        </p14:tracePtLst>
        <p14:tracePtLst>
          <p14:tracePt t="36871" x="2127250" y="4325938"/>
          <p14:tracePt t="36966" x="2076450" y="4325938"/>
          <p14:tracePt t="36969" x="2046288" y="4325938"/>
          <p14:tracePt t="36982" x="2025650" y="4325938"/>
          <p14:tracePt t="36985" x="2008188" y="4325938"/>
          <p14:tracePt t="36996" x="2003425" y="4325938"/>
          <p14:tracePt t="37008" x="1982788" y="4325938"/>
          <p14:tracePt t="37011" x="1970088" y="4325938"/>
          <p14:tracePt t="37023" x="1957388" y="4325938"/>
          <p14:tracePt t="37036" x="1944688" y="4325938"/>
          <p14:tracePt t="37062" x="1936750" y="4325938"/>
          <p14:tracePt t="37066" x="1931988" y="4325938"/>
          <p14:tracePt t="37076" x="1924050" y="4325938"/>
          <p14:tracePt t="37090" x="1909763" y="4325938"/>
          <p14:tracePt t="37092" x="1889125" y="4338638"/>
          <p14:tracePt t="37107" x="1843088" y="4356100"/>
          <p14:tracePt t="37117" x="1838325" y="4360863"/>
          <p14:tracePt t="37126" x="1816100" y="4368800"/>
          <p14:tracePt t="37132" x="1790700" y="4386263"/>
          <p14:tracePt t="37143" x="1778000" y="4394200"/>
          <p14:tracePt t="37158" x="1739900" y="4406900"/>
          <p14:tracePt t="37168" x="1706563" y="4416425"/>
          <p14:tracePt t="37172" x="1693863" y="4416425"/>
          <p14:tracePt t="37182" x="1681163" y="4416425"/>
          <p14:tracePt t="37188" x="1671638" y="4419600"/>
          <p14:tracePt t="37198" x="1655763" y="4429125"/>
          <p14:tracePt t="37209" x="1638300" y="4437063"/>
          <p14:tracePt t="37211" x="1633538" y="4441825"/>
          <p14:tracePt t="37223" x="1612900" y="4449763"/>
          <p14:tracePt t="37228" x="1577975" y="4459288"/>
          <p14:tracePt t="37237" x="1557338" y="4459288"/>
          <p14:tracePt t="37248" x="1531938" y="4467225"/>
          <p14:tracePt t="37255" x="1489075" y="4475163"/>
          <p14:tracePt t="37264" x="1446213" y="4475163"/>
          <p14:tracePt t="37268" x="1420813" y="4479925"/>
          <p14:tracePt t="37278" x="1400175" y="4479925"/>
          <p14:tracePt t="37289" x="1374775" y="4497388"/>
          <p14:tracePt t="37294" x="1362075" y="4513263"/>
          <p14:tracePt t="37304" x="1336675" y="4535488"/>
          <p14:tracePt t="37308" x="1311275" y="4551363"/>
          <p14:tracePt t="37318" x="1306513" y="4578350"/>
          <p14:tracePt t="37330" x="1296988" y="4581525"/>
          <p14:tracePt t="37333" x="1293813" y="4594225"/>
          <p14:tracePt t="37344" x="1284288" y="4603750"/>
          <p14:tracePt t="37350" x="1281113" y="4606925"/>
          <p14:tracePt t="37360" x="1271588" y="4619625"/>
          <p14:tracePt t="37374" x="1263650" y="4637088"/>
          <p14:tracePt t="37384" x="1258888" y="4649788"/>
          <p14:tracePt t="37390" x="1250950" y="4654550"/>
          <p14:tracePt t="37400" x="1250950" y="4662488"/>
          <p14:tracePt t="37410" x="1246188" y="4667250"/>
          <p14:tracePt t="37414" x="1238250" y="4675188"/>
          <p14:tracePt t="37425" x="1233488" y="4687888"/>
          <p14:tracePt t="37430" x="1233488" y="4692650"/>
          <p14:tracePt t="37440" x="1225550" y="4705350"/>
          <p14:tracePt t="37450" x="1204913" y="4730750"/>
          <p14:tracePt t="37457" x="1204913" y="4738688"/>
          <p14:tracePt t="37464" x="1204913" y="4751388"/>
          <p14:tracePt t="37470" x="1195388" y="4764088"/>
          <p14:tracePt t="37479" x="1187450" y="4791075"/>
          <p14:tracePt t="37491" x="1187450" y="4811713"/>
          <p14:tracePt t="37495" x="1177925" y="4832350"/>
          <p14:tracePt t="37507" x="1177925" y="4857750"/>
          <p14:tracePt t="37510" x="1177925" y="4887913"/>
          <p14:tracePt t="37520" x="1169988" y="4913313"/>
          <p14:tracePt t="37532" x="1169988" y="4926013"/>
          <p14:tracePt t="37536" x="1165225" y="4938713"/>
          <p14:tracePt t="37546" x="1157288" y="4956175"/>
          <p14:tracePt t="37550" x="1157288" y="4960938"/>
          <p14:tracePt t="37562" x="1157288" y="4981575"/>
          <p14:tracePt t="37570" x="1157288" y="4986338"/>
          <p14:tracePt t="37576" x="1157288" y="5006975"/>
          <p14:tracePt t="37586" x="1149350" y="5032375"/>
          <p14:tracePt t="37593" x="1149350" y="5045075"/>
          <p14:tracePt t="37602" x="1139825" y="5067300"/>
          <p14:tracePt t="37612" x="1139825" y="5075238"/>
          <p14:tracePt t="37616" x="1136650" y="5100638"/>
          <p14:tracePt t="37627" x="1136650" y="5126038"/>
          <p14:tracePt t="37632" x="1136650" y="5130800"/>
          <p14:tracePt t="37643" x="1136650" y="5151438"/>
          <p14:tracePt t="37652" x="1127125" y="5176838"/>
          <p14:tracePt t="37656" x="1127125" y="5189538"/>
          <p14:tracePt t="37666" x="1127125" y="5194300"/>
          <p14:tracePt t="37672" x="1127125" y="5207000"/>
          <p14:tracePt t="37682" x="1127125" y="5232400"/>
          <p14:tracePt t="37693" x="1127125" y="5262563"/>
          <p14:tracePt t="37698" x="1127125" y="5283200"/>
          <p14:tracePt t="37709" x="1127125" y="5326063"/>
          <p14:tracePt t="37712" x="1127125" y="5338763"/>
          <p14:tracePt t="37722" x="1127125" y="5364163"/>
          <p14:tracePt t="37732" x="1127125" y="5394325"/>
          <p14:tracePt t="37738" x="1127125" y="5429250"/>
          <p14:tracePt t="37748" x="1131888" y="5457825"/>
          <p14:tracePt t="37752" x="1136650" y="5475288"/>
          <p14:tracePt t="37762" x="1144588" y="5495925"/>
          <p14:tracePt t="37772" x="1144588" y="5522913"/>
          <p14:tracePt t="37778" x="1152525" y="5535613"/>
          <p14:tracePt t="37788" x="1162050" y="5561013"/>
          <p14:tracePt t="37794" x="1165225" y="5564188"/>
          <p14:tracePt t="37804" x="1165225" y="5576888"/>
          <p14:tracePt t="37814" x="1165225" y="5589588"/>
          <p14:tracePt t="37817" x="1182688" y="5607050"/>
          <p14:tracePt t="37828" x="1200150" y="5641975"/>
          <p14:tracePt t="37834" x="1200150" y="5654675"/>
          <p14:tracePt t="37844" x="1204913" y="5667375"/>
          <p14:tracePt t="37854" x="1220788" y="5692775"/>
          <p14:tracePt t="37858" x="1230313" y="5705475"/>
          <p14:tracePt t="37868" x="1255713" y="5751513"/>
          <p14:tracePt t="37875" x="1276350" y="5786438"/>
          <p14:tracePt t="37883" x="1281113" y="5811838"/>
          <p14:tracePt t="37894" x="1296988" y="5837238"/>
          <p14:tracePt t="37899" x="1296988" y="5842000"/>
          <p14:tracePt t="37909" x="1311275" y="5862638"/>
          <p14:tracePt t="37914" x="1319213" y="5875338"/>
          <p14:tracePt t="37924" x="1336675" y="5892800"/>
          <p14:tracePt t="37934" x="1339850" y="5905500"/>
          <p14:tracePt t="37940" x="1349375" y="5930900"/>
          <p14:tracePt t="37950" x="1365250" y="5964238"/>
          <p14:tracePt t="37954" x="1374775" y="5986463"/>
          <p14:tracePt t="37964" x="1382713" y="6011863"/>
          <p14:tracePt t="37974" x="1395413" y="6024563"/>
          <p14:tracePt t="37980" x="1404938" y="6049963"/>
          <p14:tracePt t="37990" x="1420813" y="6062663"/>
          <p14:tracePt t="37993" x="1438275" y="6088063"/>
          <p14:tracePt t="38004" x="1443038" y="6092825"/>
          <p14:tracePt t="38014" x="1463675" y="6108700"/>
          <p14:tracePt t="38020" x="1468438" y="6113463"/>
          <p14:tracePt t="38030" x="1489075" y="6126163"/>
          <p14:tracePt t="38036" x="1497013" y="6134100"/>
          <p14:tracePt t="38046" x="1511300" y="6138863"/>
          <p14:tracePt t="38056" x="1514475" y="6146800"/>
          <p14:tracePt t="38060" x="1524000" y="6146800"/>
          <p14:tracePt t="38070" x="1536700" y="6159500"/>
          <p14:tracePt t="38076" x="1549400" y="6169025"/>
          <p14:tracePt t="38086" x="1565275" y="6173788"/>
          <p14:tracePt t="38097" x="1577975" y="6173788"/>
          <p14:tracePt t="38100" x="1600200" y="6181725"/>
          <p14:tracePt t="38110" x="1617663" y="6189663"/>
          <p14:tracePt t="38116" x="1646238" y="6199188"/>
          <p14:tracePt t="38127" x="1663700" y="6199188"/>
          <p14:tracePt t="38140" x="1693863" y="6207125"/>
          <p14:tracePt t="38142" x="1752600" y="6215063"/>
          <p14:tracePt t="38152" x="1770063" y="6215063"/>
          <p14:tracePt t="38157" x="1808163" y="6215063"/>
          <p14:tracePt t="38167" x="1833563" y="6224588"/>
          <p14:tracePt t="38177" x="1889125" y="6224588"/>
          <p14:tracePt t="38182" x="1931988" y="6224588"/>
          <p14:tracePt t="38192" x="1962150" y="6224588"/>
          <p14:tracePt t="38197" x="2016125" y="6224588"/>
          <p14:tracePt t="38207" x="2051050" y="6224588"/>
          <p14:tracePt t="38216" x="2071688" y="6224588"/>
          <p14:tracePt t="38222" x="2093913" y="6224588"/>
          <p14:tracePt t="38233" x="2119313" y="6224588"/>
          <p14:tracePt t="38238" x="2149475" y="6224588"/>
          <p14:tracePt t="38246" x="2170113" y="6224588"/>
          <p14:tracePt t="38258" x="2195513" y="6224588"/>
          <p14:tracePt t="38261" x="2228850" y="6211888"/>
          <p14:tracePt t="38273" x="2259013" y="6202363"/>
          <p14:tracePt t="38278" x="2322513" y="6181725"/>
          <p14:tracePt t="38289" x="2382838" y="6173788"/>
          <p14:tracePt t="38298" x="2403475" y="6164263"/>
          <p14:tracePt t="38302" x="2451100" y="6146800"/>
          <p14:tracePt t="38312" x="2514600" y="6113463"/>
          <p14:tracePt t="38318" x="2603500" y="6083300"/>
          <p14:tracePt t="38328" x="2693988" y="6024563"/>
          <p14:tracePt t="38338" x="2782888" y="5981700"/>
          <p14:tracePt t="38342" x="2876550" y="5934075"/>
          <p14:tracePt t="38352" x="2965450" y="5880100"/>
          <p14:tracePt t="38358" x="3033713" y="5799138"/>
          <p14:tracePt t="38368" x="3076575" y="5735638"/>
          <p14:tracePt t="38378" x="3106738" y="5670550"/>
          <p14:tracePt t="38384" x="3140075" y="5594350"/>
          <p14:tracePt t="38394" x="3152775" y="5522913"/>
          <p14:tracePt t="38398" x="3175000" y="5445125"/>
          <p14:tracePt t="38409" x="3182938" y="5373688"/>
          <p14:tracePt t="38418" x="3182938" y="5287963"/>
          <p14:tracePt t="38425" x="3182938" y="5216525"/>
          <p14:tracePt t="38434" x="3182938" y="5130800"/>
          <p14:tracePt t="38437" x="3175000" y="5045075"/>
          <p14:tracePt t="38448" x="3152775" y="4956175"/>
          <p14:tracePt t="38458" x="3119438" y="4867275"/>
          <p14:tracePt t="38465" x="3076575" y="4764088"/>
          <p14:tracePt t="38474" x="3028950" y="4675188"/>
          <p14:tracePt t="38480" x="2987675" y="4594225"/>
          <p14:tracePt t="38490" x="2952750" y="4522788"/>
          <p14:tracePt t="38498" x="2922588" y="4471988"/>
          <p14:tracePt t="38503" x="2906713" y="4437063"/>
          <p14:tracePt t="38514" x="2889250" y="4411663"/>
          <p14:tracePt t="38520" x="2889250" y="4398963"/>
          <p14:tracePt t="38530" x="2863850" y="4352925"/>
          <p14:tracePt t="38540" x="2846388" y="4325938"/>
          <p14:tracePt t="38544" x="2828925" y="4305300"/>
          <p14:tracePt t="38554" x="2816225" y="4287838"/>
          <p14:tracePt t="38560" x="2808288" y="4284663"/>
          <p14:tracePt t="38570" x="2803525" y="4284663"/>
          <p14:tracePt t="38580" x="2774950" y="4267200"/>
          <p14:tracePt t="38584" x="2762250" y="4267200"/>
          <p14:tracePt t="38596" x="2714625" y="4259263"/>
          <p14:tracePt t="38600" x="2693988" y="4259263"/>
          <p14:tracePt t="38610" x="2668588" y="4246563"/>
          <p14:tracePt t="38620" x="2638425" y="4246563"/>
          <p14:tracePt t="38626" x="2582863" y="4246563"/>
          <p14:tracePt t="38637" x="2527300" y="4246563"/>
          <p14:tracePt t="38640" x="2468563" y="4246563"/>
          <p14:tracePt t="38650" x="2438400" y="4246563"/>
          <p14:tracePt t="38660" x="2382838" y="4249738"/>
          <p14:tracePt t="38666" x="2297113" y="4249738"/>
          <p14:tracePt t="38676" x="2208213" y="4259263"/>
          <p14:tracePt t="38679" x="2109788" y="4271963"/>
          <p14:tracePt t="38691" x="2033588" y="4292600"/>
          <p14:tracePt t="38700" x="1962150" y="4300538"/>
          <p14:tracePt t="38707" x="1901825" y="4300538"/>
          <p14:tracePt t="38716" x="1871663" y="4310063"/>
          <p14:tracePt t="38723" x="1863725" y="4310063"/>
          <p14:tracePt t="38742" x="1858963" y="4310063"/>
          <p14:tracePt t="38773" x="0" y="0"/>
        </p14:tracePtLst>
        <p14:tracePtLst>
          <p14:tracePt t="39429" x="4016375" y="4467225"/>
          <p14:tracePt t="39431" x="4016375" y="4462463"/>
          <p14:tracePt t="39443" x="4021138" y="4449763"/>
          <p14:tracePt t="39448" x="4021138" y="4441825"/>
          <p14:tracePt t="39458" x="4025900" y="4437063"/>
          <p14:tracePt t="39468" x="4033838" y="4429125"/>
          <p14:tracePt t="39472" x="4033838" y="4424363"/>
          <p14:tracePt t="39482" x="4038600" y="4416425"/>
          <p14:tracePt t="39489" x="4051300" y="4411663"/>
          <p14:tracePt t="39498" x="4059238" y="4403725"/>
          <p14:tracePt t="39508" x="4064000" y="4403725"/>
          <p14:tracePt t="39512" x="4067175" y="4398963"/>
          <p14:tracePt t="39528" x="4079875" y="4398963"/>
          <p14:tracePt t="39539" x="4089400" y="4398963"/>
          <p14:tracePt t="39548" x="4110038" y="4391025"/>
          <p14:tracePt t="39555" x="4122738" y="4391025"/>
          <p14:tracePt t="39564" x="4144963" y="4386263"/>
          <p14:tracePt t="39568" x="4191000" y="4373563"/>
          <p14:tracePt t="39578" x="4213225" y="4373563"/>
          <p14:tracePt t="39588" x="4246563" y="4348163"/>
          <p14:tracePt t="39594" x="4292600" y="4338638"/>
          <p14:tracePt t="39604" x="4352925" y="4338638"/>
          <p14:tracePt t="39608" x="4395788" y="4338638"/>
          <p14:tracePt t="39618" x="4441825" y="4330700"/>
          <p14:tracePt t="39630" x="4464050" y="4330700"/>
          <p14:tracePt t="39634" x="4497388" y="4330700"/>
          <p14:tracePt t="39644" x="4527550" y="4330700"/>
          <p14:tracePt t="39650" x="4552950" y="4330700"/>
          <p14:tracePt t="39659" x="4573588" y="4330700"/>
          <p14:tracePt t="39670" x="4586288" y="4330700"/>
          <p14:tracePt t="39674" x="4608513" y="4330700"/>
          <p14:tracePt t="39684" x="4633913" y="4330700"/>
          <p14:tracePt t="39690" x="4654550" y="4330700"/>
          <p14:tracePt t="39700" x="4689475" y="4330700"/>
          <p14:tracePt t="39710" x="4718050" y="4330700"/>
          <p14:tracePt t="39714" x="4752975" y="4335463"/>
          <p14:tracePt t="39727" x="4778375" y="4360863"/>
          <p14:tracePt t="39730" x="4799013" y="4360863"/>
          <p14:tracePt t="39740" x="4841875" y="4368800"/>
          <p14:tracePt t="39749" x="4876800" y="4386263"/>
          <p14:tracePt t="39756" x="4892675" y="4386263"/>
          <p14:tracePt t="39764" x="4927600" y="4403725"/>
          <p14:tracePt t="39770" x="4948238" y="4411663"/>
          <p14:tracePt t="39780" x="4983163" y="4419600"/>
          <p14:tracePt t="39791" x="4986338" y="4424363"/>
          <p14:tracePt t="39796" x="4999038" y="4432300"/>
          <p14:tracePt t="39806" x="5016500" y="4445000"/>
          <p14:tracePt t="39810" x="5021263" y="4454525"/>
          <p14:tracePt t="39820" x="5046663" y="4484688"/>
          <p14:tracePt t="39830" x="5051425" y="4505325"/>
          <p14:tracePt t="39836" x="5067300" y="4530725"/>
          <p14:tracePt t="39846" x="5097463" y="4578350"/>
          <p14:tracePt t="39850" x="5135563" y="4616450"/>
          <p14:tracePt t="39860" x="5165725" y="4662488"/>
          <p14:tracePt t="39870" x="5195888" y="4713288"/>
          <p14:tracePt t="39876" x="5208588" y="4738688"/>
          <p14:tracePt t="39886" x="5237163" y="4773613"/>
          <p14:tracePt t="39893" x="5246688" y="4819650"/>
          <p14:tracePt t="39902" x="5272088" y="4845050"/>
          <p14:tracePt t="39912" x="5276850" y="4867275"/>
          <p14:tracePt t="39915" x="5284788" y="4887913"/>
          <p14:tracePt t="39926" x="5292725" y="4913313"/>
          <p14:tracePt t="39932" x="5292725" y="4968875"/>
          <p14:tracePt t="39943" x="5292725" y="4981575"/>
          <p14:tracePt t="39952" x="5292725" y="5011738"/>
          <p14:tracePt t="39956" x="5292725" y="5037138"/>
          <p14:tracePt t="39966" x="5292725" y="5087938"/>
          <p14:tracePt t="39973" x="5289550" y="5122863"/>
          <p14:tracePt t="39982" x="5251450" y="5173663"/>
          <p14:tracePt t="39993" x="5211763" y="5211763"/>
          <p14:tracePt t="39996" x="5191125" y="5245100"/>
          <p14:tracePt t="40009" x="5160963" y="5295900"/>
          <p14:tracePt t="40012" x="5153025" y="5330825"/>
          <p14:tracePt t="40023" x="5135563" y="5364163"/>
          <p14:tracePt t="40032" x="5097463" y="5416550"/>
          <p14:tracePt t="40038" x="5080000" y="5449888"/>
          <p14:tracePt t="40048" x="5064125" y="5475288"/>
          <p14:tracePt t="40052" x="5054600" y="5495925"/>
          <p14:tracePt t="40062" x="5037138" y="5530850"/>
          <p14:tracePt t="40072" x="5029200" y="5564188"/>
          <p14:tracePt t="40078" x="5011738" y="5589588"/>
          <p14:tracePt t="40089" x="4986338" y="5624513"/>
          <p14:tracePt t="40095" x="4960938" y="5662613"/>
          <p14:tracePt t="40102" x="4945063" y="5695950"/>
          <p14:tracePt t="40112" x="4927600" y="5708650"/>
          <p14:tracePt t="40118" x="4910138" y="5735638"/>
          <p14:tracePt t="40128" x="4889500" y="5751513"/>
          <p14:tracePt t="40134" x="4864100" y="5764213"/>
          <p14:tracePt t="40144" x="4829175" y="5781675"/>
          <p14:tracePt t="40155" x="4795838" y="5802313"/>
          <p14:tracePt t="40158" x="4778375" y="5807075"/>
          <p14:tracePt t="40168" x="4757738" y="5807075"/>
          <p14:tracePt t="40174" x="4722813" y="5824538"/>
          <p14:tracePt t="40185" x="4676775" y="5832475"/>
          <p14:tracePt t="40194" x="4654550" y="5849938"/>
          <p14:tracePt t="40198" x="4621213" y="5857875"/>
          <p14:tracePt t="40209" x="4578350" y="5857875"/>
          <p14:tracePt t="40215" x="4514850" y="5880100"/>
          <p14:tracePt t="40224" x="4484688" y="5880100"/>
          <p14:tracePt t="40234" x="4429125" y="5888038"/>
          <p14:tracePt t="40241" x="4408488" y="5888038"/>
          <p14:tracePt t="40250" x="4373563" y="5888038"/>
          <p14:tracePt t="40253" x="4344988" y="5888038"/>
          <p14:tracePt t="40264" x="4310063" y="5888038"/>
          <p14:tracePt t="40275" x="4279900" y="5888038"/>
          <p14:tracePt t="40280" x="4264025" y="5888038"/>
          <p14:tracePt t="40290" x="4259263" y="5888038"/>
          <p14:tracePt t="40294" x="4246563" y="5888038"/>
          <p14:tracePt t="40305" x="4225925" y="5888038"/>
          <p14:tracePt t="40314" x="4216400" y="5888038"/>
          <p14:tracePt t="40320" x="4203700" y="5888038"/>
          <p14:tracePt t="40330" x="4173538" y="5888038"/>
          <p14:tracePt t="40336" x="4165600" y="5888038"/>
          <p14:tracePt t="40346" x="4144963" y="5888038"/>
          <p14:tracePt t="40357" x="4132263" y="5888038"/>
          <p14:tracePt t="40360" x="4110038" y="5888038"/>
          <p14:tracePt t="40370" x="4106863" y="5888038"/>
          <p14:tracePt t="40376" x="4089400" y="5888038"/>
          <p14:tracePt t="40386" x="4084638" y="5888038"/>
          <p14:tracePt t="40431" x="0" y="0"/>
        </p14:tracePtLst>
        <p14:tracePtLst>
          <p14:tracePt t="41059" x="6735763" y="4429125"/>
          <p14:tracePt t="41104" x="6735763" y="4424363"/>
          <p14:tracePt t="41114" x="6718300" y="4424363"/>
          <p14:tracePt t="41118" x="6688138" y="4424363"/>
          <p14:tracePt t="41128" x="6654800" y="4424363"/>
          <p14:tracePt t="41134" x="6634163" y="4424363"/>
          <p14:tracePt t="41145" x="6599238" y="4424363"/>
          <p14:tracePt t="41154" x="6556375" y="4424363"/>
          <p14:tracePt t="41160" x="6510338" y="4437063"/>
          <p14:tracePt t="41170" x="6462713" y="4459288"/>
          <p14:tracePt t="41174" x="6424613" y="4475163"/>
          <p14:tracePt t="41184" x="6378575" y="4505325"/>
          <p14:tracePt t="41194" x="6340475" y="4535488"/>
          <p14:tracePt t="41200" x="6323013" y="4548188"/>
          <p14:tracePt t="41210" x="6292850" y="4565650"/>
          <p14:tracePt t="41214" x="6267450" y="4591050"/>
          <p14:tracePt t="41224" x="6259513" y="4594225"/>
          <p14:tracePt t="41234" x="6237288" y="4624388"/>
          <p14:tracePt t="41241" x="6221413" y="4649788"/>
          <p14:tracePt t="41250" x="6211888" y="4692650"/>
          <p14:tracePt t="41255" x="6196013" y="4743450"/>
          <p14:tracePt t="41264" x="6186488" y="4773613"/>
          <p14:tracePt t="41277" x="6178550" y="4799013"/>
          <p14:tracePt t="41280" x="6169025" y="4832350"/>
          <p14:tracePt t="41291" x="6161088" y="4875213"/>
          <p14:tracePt t="41296" x="6153150" y="4922838"/>
          <p14:tracePt t="41307" x="6130925" y="4973638"/>
          <p14:tracePt t="41316" x="6122988" y="5016500"/>
          <p14:tracePt t="41319" x="6115050" y="5062538"/>
          <p14:tracePt t="41330" x="6115050" y="5097463"/>
          <p14:tracePt t="41336" x="6115050" y="5126038"/>
          <p14:tracePt t="41346" x="6105525" y="5168900"/>
          <p14:tracePt t="41357" x="6105525" y="5203825"/>
          <p14:tracePt t="41362" x="6105525" y="5257800"/>
          <p14:tracePt t="41370" x="6105525" y="5300663"/>
          <p14:tracePt t="41376" x="6105525" y="5343525"/>
          <p14:tracePt t="41387" x="6105525" y="5389563"/>
          <p14:tracePt t="41396" x="6105525" y="5419725"/>
          <p14:tracePt t="41402" x="6105525" y="5462588"/>
          <p14:tracePt t="41412" x="6105525" y="5505450"/>
          <p14:tracePt t="41416" x="6105525" y="5551488"/>
          <p14:tracePt t="41426" x="6105525" y="5564188"/>
          <p14:tracePt t="41436" x="6127750" y="5611813"/>
          <p14:tracePt t="41443" x="6153150" y="5645150"/>
          <p14:tracePt t="41452" x="6196013" y="5695950"/>
          <p14:tracePt t="41456" x="6221413" y="5735638"/>
          <p14:tracePt t="41466" x="6237288" y="5761038"/>
          <p14:tracePt t="41477" x="6262688" y="5781675"/>
          <p14:tracePt t="41482" x="6302375" y="5832475"/>
          <p14:tracePt t="41493" x="6318250" y="5849938"/>
          <p14:tracePt t="41498" x="6330950" y="5862638"/>
          <p14:tracePt t="41510" x="6348413" y="5880100"/>
          <p14:tracePt t="41518" x="6365875" y="5895975"/>
          <p14:tracePt t="41523" x="6369050" y="5908675"/>
          <p14:tracePt t="41532" x="6396038" y="5934075"/>
          <p14:tracePt t="41537" x="6446838" y="5964238"/>
          <p14:tracePt t="41548" x="6492875" y="5994400"/>
          <p14:tracePt t="41558" x="6530975" y="6011863"/>
          <p14:tracePt t="41562" x="6581775" y="6049963"/>
          <p14:tracePt t="41572" x="6616700" y="6070600"/>
          <p14:tracePt t="41578" x="6650038" y="6088063"/>
          <p14:tracePt t="41589" x="6700838" y="6118225"/>
          <p14:tracePt t="41598" x="6765925" y="6146800"/>
          <p14:tracePt t="41604" x="6811963" y="6169025"/>
          <p14:tracePt t="41614" x="6872288" y="6176963"/>
          <p14:tracePt t="41618" x="6918325" y="6194425"/>
          <p14:tracePt t="41628" x="6965950" y="6207125"/>
          <p14:tracePt t="41639" x="6999288" y="6224588"/>
          <p14:tracePt t="41644" x="7046913" y="6232525"/>
          <p14:tracePt t="41654" x="7088188" y="6232525"/>
          <p14:tracePt t="41658" x="7123113" y="6240463"/>
          <p14:tracePt t="41668" x="7169150" y="6249988"/>
          <p14:tracePt t="41678" x="7212013" y="6249988"/>
          <p14:tracePt t="41684" x="7259638" y="6249988"/>
          <p14:tracePt t="41694" x="7300913" y="6249988"/>
          <p14:tracePt t="41700" x="7361238" y="6249988"/>
          <p14:tracePt t="41708" x="7416800" y="6249988"/>
          <p14:tracePt t="41718" x="7459663" y="6249988"/>
          <p14:tracePt t="41725" x="7505700" y="6249988"/>
          <p14:tracePt t="41734" x="7566025" y="6245225"/>
          <p14:tracePt t="41740" x="7612063" y="6224588"/>
          <p14:tracePt t="41749" x="7675563" y="6194425"/>
          <p14:tracePt t="41760" x="7688263" y="6176963"/>
          <p14:tracePt t="41764" x="7735888" y="6130925"/>
          <p14:tracePt t="41774" x="7778750" y="6092825"/>
          <p14:tracePt t="41779" x="7829550" y="6040438"/>
          <p14:tracePt t="41791" x="7837488" y="6015038"/>
          <p14:tracePt t="41800" x="7862888" y="5961063"/>
          <p14:tracePt t="41804" x="7897813" y="5870575"/>
          <p14:tracePt t="41814" x="7923213" y="5768975"/>
          <p14:tracePt t="41820" x="7943850" y="5641975"/>
          <p14:tracePt t="41830" x="7956550" y="5526088"/>
          <p14:tracePt t="41840" x="7966075" y="5424488"/>
          <p14:tracePt t="41846" x="7966075" y="5326063"/>
          <p14:tracePt t="41856" x="7966075" y="5254625"/>
          <p14:tracePt t="41860" x="7966075" y="5181600"/>
          <p14:tracePt t="41870" x="7966075" y="5126038"/>
          <p14:tracePt t="41880" x="7966075" y="5067300"/>
          <p14:tracePt t="41886" x="7953375" y="5019675"/>
          <p14:tracePt t="41896" x="7931150" y="4956175"/>
          <p14:tracePt t="41900" x="7910513" y="4897438"/>
          <p14:tracePt t="41910" x="7867650" y="4832350"/>
          <p14:tracePt t="41920" x="7824788" y="4768850"/>
          <p14:tracePt t="41926" x="7781925" y="4705350"/>
          <p14:tracePt t="41936" x="7739063" y="4654550"/>
          <p14:tracePt t="41942" x="7700963" y="4603750"/>
          <p14:tracePt t="41952" x="7659688" y="4551363"/>
          <p14:tracePt t="41962" x="7620000" y="4513263"/>
          <p14:tracePt t="41965" x="7586663" y="4484688"/>
          <p14:tracePt t="41977" x="7548563" y="4459288"/>
          <p14:tracePt t="41982" x="7531100" y="4441825"/>
          <p14:tracePt t="41992" x="7497763" y="4424363"/>
          <p14:tracePt t="42002" x="7475538" y="4411663"/>
          <p14:tracePt t="42007" x="7442200" y="4403725"/>
          <p14:tracePt t="42016" x="7407275" y="4394200"/>
          <p14:tracePt t="42023" x="7378700" y="4386263"/>
          <p14:tracePt t="42032" x="7331075" y="4378325"/>
          <p14:tracePt t="42043" x="7280275" y="4356100"/>
          <p14:tracePt t="42048" x="7237413" y="4356100"/>
          <p14:tracePt t="42058" x="7191375" y="4348163"/>
          <p14:tracePt t="42062" x="7135813" y="4348163"/>
          <p14:tracePt t="42073" x="7100888" y="4348163"/>
          <p14:tracePt t="42082" x="7059613" y="4348163"/>
          <p14:tracePt t="42087" x="7016750" y="4348163"/>
          <p14:tracePt t="42098" x="6956425" y="4348163"/>
          <p14:tracePt t="42102" x="6900863" y="4348163"/>
          <p14:tracePt t="42112" x="6829425" y="4348163"/>
          <p14:tracePt t="42123" x="6756400" y="4352925"/>
          <p14:tracePt t="42128" x="6697663" y="4365625"/>
          <p14:tracePt t="42141" x="6650038" y="4381500"/>
          <p14:tracePt t="42142" x="6599238" y="4411663"/>
          <p14:tracePt t="42152" x="6591300" y="4419600"/>
          <p14:tracePt t="42162" x="6578600" y="4424363"/>
          <p14:tracePt t="42178" x="6573838" y="4432300"/>
          <p14:tracePt t="42209" x="6565900" y="4437063"/>
          <p14:tracePt t="42218" x="6561138" y="4441825"/>
          <p14:tracePt t="4228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Ι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0" y="229255"/>
            <a:ext cx="3461657" cy="4585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Εκκίνηση οχήματος</a:t>
            </a:r>
            <a:endParaRPr lang="en-US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97C75-A56E-46F8-A443-21AC9DE90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4967"/>
            <a:ext cx="4320539" cy="392776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628619-787B-47F7-BE65-B2BE7F00447F}"/>
              </a:ext>
            </a:extLst>
          </p:cNvPr>
          <p:cNvSpPr/>
          <p:nvPr/>
        </p:nvSpPr>
        <p:spPr>
          <a:xfrm>
            <a:off x="4482622" y="292266"/>
            <a:ext cx="47148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Επιλεγμένη η πρώτη σχέση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Αρχικά το πεντάλ συμπλέκτη είναι πλήρως πατημένο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Η ταχύτητα του κινητήρα ελέγχεται από τον οδηγό μέσω του πεντάλ γκαζιού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2292AB-222D-46DE-B9B6-10EBB0D19705}"/>
              </a:ext>
            </a:extLst>
          </p:cNvPr>
          <p:cNvSpPr/>
          <p:nvPr/>
        </p:nvSpPr>
        <p:spPr>
          <a:xfrm>
            <a:off x="4482622" y="2181962"/>
            <a:ext cx="47148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t=0: 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ο οδηγός αφήνει σιγά σιγά το πεντάλ συμπλέκτη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t=1: 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Αρχική επαφή δίσκου τριβής με πλάκα πίεσης και σφόνδυλο. Υπάρχει ολίσθηση.</a:t>
            </a:r>
            <a:b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Η ροπή φορτίου αυξάνεται και η γωνιακή ταχύτητα του κινητήρα μειώνεται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=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2: 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Η ροπή του συμπλέκτη μπορεί να υπερνικήσει τη ροπή αντίστασης και το όχημα ξεκινάει να κινείται. Δω=</a:t>
            </a:r>
            <a:r>
              <a:rPr lang="el-GR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ω</a:t>
            </a:r>
            <a:r>
              <a:rPr lang="el-GR" sz="1600" baseline="-25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Ε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-ω</a:t>
            </a:r>
            <a:r>
              <a:rPr lang="en-US" sz="1600" baseline="-25000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=0</a:t>
            </a:r>
            <a:endParaRPr lang="el-GR" sz="1600" baseline="-25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EAFA31-ED63-4F57-9C95-05B2CBBBEDED}"/>
              </a:ext>
            </a:extLst>
          </p:cNvPr>
          <p:cNvSpPr/>
          <p:nvPr/>
        </p:nvSpPr>
        <p:spPr>
          <a:xfrm>
            <a:off x="90486" y="5334456"/>
            <a:ext cx="8784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Δυνάμεις αντίστασης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 απώλειες στο κιβώτιο, στις εδράσεις των τροχών, αντίσταση κύλισης ελαστικών, αδράνειες περιστρεφόμενων μαζών, γραμμική αδράνεια οχήματος, κλίση, αεροδυναμική αντίσταση.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72BEE88-28B5-4D73-A73A-95924412C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22F1BE-5E17-4DB9-B4AF-8D68776D12FF}"/>
              </a:ext>
            </a:extLst>
          </p:cNvPr>
          <p:cNvSpPr/>
          <p:nvPr/>
        </p:nvSpPr>
        <p:spPr>
          <a:xfrm>
            <a:off x="1516401" y="1054967"/>
            <a:ext cx="20539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rgbClr val="222222"/>
                </a:solidFill>
                <a:latin typeface="Century Gothic" panose="020B0502020202020204" pitchFamily="34" charset="0"/>
              </a:rPr>
              <a:t>Tirović</a:t>
            </a:r>
            <a:r>
              <a:rPr lang="en-US" sz="900" i="1" dirty="0">
                <a:solidFill>
                  <a:srgbClr val="222222"/>
                </a:solidFill>
                <a:latin typeface="Century Gothic" panose="020B0502020202020204" pitchFamily="34" charset="0"/>
              </a:rPr>
              <a:t>, M. (2014). Dry clutch. Encyclopedia of Automotive Engineering, 1-30.</a:t>
            </a:r>
            <a:endParaRPr lang="en-US" sz="9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88"/>
    </mc:Choice>
    <mc:Fallback xmlns="">
      <p:transition spd="slow" advTm="9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244" x="681038" y="2851150"/>
          <p14:tracePt t="28252" x="681038" y="2841625"/>
          <p14:tracePt t="28286" x="681038" y="2828925"/>
          <p14:tracePt t="28305" x="681038" y="2824163"/>
          <p14:tracePt t="28309" x="681038" y="2795588"/>
          <p14:tracePt t="28319" x="681038" y="2790825"/>
          <p14:tracePt t="28325" x="681038" y="2760663"/>
          <p14:tracePt t="28336" x="681038" y="2730500"/>
          <p14:tracePt t="28345" x="681038" y="2697163"/>
          <p14:tracePt t="28348" x="650875" y="2641600"/>
          <p14:tracePt t="28359" x="630238" y="2578100"/>
          <p14:tracePt t="28365" x="612775" y="2519363"/>
          <p14:tracePt t="28375" x="604838" y="2484438"/>
          <p14:tracePt t="28385" x="592138" y="2438400"/>
          <p14:tracePt t="28390" x="582613" y="2408238"/>
          <p14:tracePt t="28401" x="579438" y="2373313"/>
          <p14:tracePt t="28404" x="569913" y="2360613"/>
          <p14:tracePt t="28415" x="569913" y="2352675"/>
          <p14:tracePt t="28487" x="569913" y="2360613"/>
          <p14:tracePt t="28497" x="582613" y="2395538"/>
          <p14:tracePt t="28507" x="582613" y="2416175"/>
          <p14:tracePt t="28511" x="582613" y="2451100"/>
          <p14:tracePt t="28521" x="592138" y="2463800"/>
          <p14:tracePt t="28524" x="600075" y="2509838"/>
          <p14:tracePt t="28537" x="608013" y="2557463"/>
          <p14:tracePt t="28547" x="608013" y="2578100"/>
          <p14:tracePt t="28550" x="608013" y="2598738"/>
          <p14:tracePt t="28561" x="608013" y="2633663"/>
          <p14:tracePt t="28567" x="608013" y="2663825"/>
          <p14:tracePt t="28577" x="608013" y="2671763"/>
          <p14:tracePt t="28587" x="608013" y="2676525"/>
          <p14:tracePt t="28590" x="608013" y="2689225"/>
          <p14:tracePt t="28657" x="620713" y="2684463"/>
          <p14:tracePt t="28667" x="630238" y="2663825"/>
          <p14:tracePt t="28673" x="630238" y="2620963"/>
          <p14:tracePt t="28683" x="630238" y="2598738"/>
          <p14:tracePt t="28687" x="638175" y="2573338"/>
          <p14:tracePt t="28697" x="646113" y="2540000"/>
          <p14:tracePt t="28707" x="655638" y="2519363"/>
          <p14:tracePt t="28712" x="658813" y="2501900"/>
          <p14:tracePt t="28723" x="676275" y="2479675"/>
          <p14:tracePt t="28727" x="681038" y="2471738"/>
          <p14:tracePt t="28739" x="688975" y="2459038"/>
          <p14:tracePt t="28819" x="698500" y="2471738"/>
          <p14:tracePt t="28829" x="706438" y="2492375"/>
          <p14:tracePt t="28832" x="706438" y="2527300"/>
          <p14:tracePt t="28842" x="723900" y="2560638"/>
          <p14:tracePt t="28848" x="723900" y="2603500"/>
          <p14:tracePt t="28859" x="736600" y="2620963"/>
          <p14:tracePt t="28869" x="736600" y="2633663"/>
          <p14:tracePt t="28969" x="731838" y="2620963"/>
          <p14:tracePt t="28981" x="731838" y="2598738"/>
          <p14:tracePt t="28991" x="731838" y="2586038"/>
          <p14:tracePt t="28994" x="727075" y="2560638"/>
          <p14:tracePt t="29191" x="0" y="0"/>
        </p14:tracePtLst>
        <p14:tracePtLst>
          <p14:tracePt t="32940" x="646113" y="2463800"/>
          <p14:tracePt t="33873" x="655638" y="2463800"/>
          <p14:tracePt t="33883" x="658813" y="2463800"/>
          <p14:tracePt t="34573" x="668338" y="2463800"/>
          <p14:tracePt t="34639" x="681038" y="2463800"/>
          <p14:tracePt t="34649" x="693738" y="2463800"/>
          <p14:tracePt t="34652" x="701675" y="2463800"/>
          <p14:tracePt t="34679" x="714375" y="2471738"/>
          <p14:tracePt t="34689" x="727075" y="2479675"/>
          <p14:tracePt t="34695" x="736600" y="2484438"/>
          <p14:tracePt t="34705" x="749300" y="2492375"/>
          <p14:tracePt t="34711" x="757238" y="2505075"/>
          <p14:tracePt t="34720" x="769938" y="2514600"/>
          <p14:tracePt t="34749" x="774700" y="2519363"/>
          <p14:tracePt t="34785" x="782638" y="2519363"/>
          <p14:tracePt t="34791" x="787400" y="2522538"/>
          <p14:tracePt t="34802" x="795338" y="2532063"/>
          <p14:tracePt t="34811" x="800100" y="2532063"/>
          <p14:tracePt t="34815" x="812800" y="2535238"/>
          <p14:tracePt t="34825" x="820738" y="2544763"/>
          <p14:tracePt t="34831" x="825500" y="2547938"/>
          <p14:tracePt t="34851" x="830263" y="2557463"/>
          <p14:tracePt t="34857" x="838200" y="2560638"/>
          <p14:tracePt t="34880" x="842963" y="2570163"/>
          <p14:tracePt t="34987" x="855663" y="2570163"/>
          <p14:tracePt t="34992" x="863600" y="2573338"/>
          <p14:tracePt t="35003" x="876300" y="2582863"/>
          <p14:tracePt t="35381" x="881063" y="2582863"/>
          <p14:tracePt t="35437" x="871538" y="2578100"/>
          <p14:tracePt t="35573" x="876300" y="2573338"/>
          <p14:tracePt t="35583" x="889000" y="2573338"/>
          <p14:tracePt t="35593" x="911225" y="2573338"/>
          <p14:tracePt t="35596" x="923925" y="2573338"/>
          <p14:tracePt t="35607" x="931863" y="2573338"/>
          <p14:tracePt t="35612" x="952500" y="2573338"/>
          <p14:tracePt t="35623" x="974725" y="2582863"/>
          <p14:tracePt t="35632" x="1008063" y="2590800"/>
          <p14:tracePt t="35637" x="1020763" y="2598738"/>
          <p14:tracePt t="35647" x="1046163" y="2624138"/>
          <p14:tracePt t="35653" x="1071563" y="2628900"/>
          <p14:tracePt t="35663" x="1076325" y="2638425"/>
          <p14:tracePt t="35673" x="1081088" y="2641600"/>
          <p14:tracePt t="35678" x="1089025" y="2641600"/>
          <p14:tracePt t="35689" x="1093788" y="2651125"/>
          <p14:tracePt t="35693" x="1101725" y="2654300"/>
          <p14:tracePt t="35704" x="1106488" y="2663825"/>
          <p14:tracePt t="35713" x="1127125" y="2676525"/>
          <p14:tracePt t="35719" x="1131888" y="2679700"/>
          <p14:tracePt t="35729" x="1149350" y="2692400"/>
          <p14:tracePt t="35732" x="1152525" y="2701925"/>
          <p14:tracePt t="35743" x="1165225" y="2714625"/>
          <p14:tracePt t="35753" x="1174750" y="2717800"/>
          <p14:tracePt t="35760" x="1187450" y="2740025"/>
          <p14:tracePt t="35770" x="1190625" y="2747963"/>
          <p14:tracePt t="35775" x="1208088" y="2752725"/>
          <p14:tracePt t="35785" x="1212850" y="2760663"/>
          <p14:tracePt t="35795" x="1217613" y="2765425"/>
          <p14:tracePt t="35809" x="1238250" y="2773363"/>
          <p14:tracePt t="35815" x="1255713" y="2786063"/>
          <p14:tracePt t="35825" x="1268413" y="2795588"/>
          <p14:tracePt t="35836" x="1276350" y="2803525"/>
          <p14:tracePt t="35839" x="1281113" y="2808288"/>
          <p14:tracePt t="35849" x="1284288" y="2811463"/>
          <p14:tracePt t="35855" x="1293813" y="2820988"/>
          <p14:tracePt t="35874" x="1296988" y="2824163"/>
          <p14:tracePt t="35879" x="1306513" y="2833688"/>
          <p14:tracePt t="35891" x="1311275" y="2846388"/>
          <p14:tracePt t="35894" x="1319213" y="2851150"/>
          <p14:tracePt t="35997" x="1349375" y="2867025"/>
          <p14:tracePt t="36002" x="1362075" y="2871788"/>
          <p14:tracePt t="36011" x="1370013" y="2879725"/>
          <p14:tracePt t="36025" x="1374775" y="2884488"/>
          <p14:tracePt t="36037" x="1377950" y="2892425"/>
          <p14:tracePt t="36052" x="1387475" y="2892425"/>
          <p14:tracePt t="36057" x="1390650" y="2892425"/>
          <p14:tracePt t="36077" x="1400175" y="2897188"/>
          <p14:tracePt t="36375" x="0" y="0"/>
        </p14:tracePtLst>
        <p14:tracePtLst>
          <p14:tracePt t="38296" x="608013" y="2540000"/>
          <p14:tracePt t="38517" x="612775" y="2540000"/>
          <p14:tracePt t="38533" x="620713" y="2540000"/>
          <p14:tracePt t="38559" x="633413" y="2540000"/>
          <p14:tracePt t="38573" x="638175" y="2540000"/>
          <p14:tracePt t="38583" x="642938" y="2540000"/>
          <p14:tracePt t="38593" x="655638" y="2540000"/>
          <p14:tracePt t="38599" x="663575" y="2540000"/>
          <p14:tracePt t="38609" x="668338" y="2540000"/>
          <p14:tracePt t="38612" x="681038" y="2540000"/>
          <p14:tracePt t="38623" x="688975" y="2540000"/>
          <p14:tracePt t="38633" x="693738" y="2540000"/>
          <p14:tracePt t="38639" x="701675" y="2540000"/>
          <p14:tracePt t="38729" x="714375" y="2540000"/>
          <p14:tracePt t="38735" x="727075" y="2540000"/>
          <p14:tracePt t="38745" x="749300" y="2540000"/>
          <p14:tracePt t="38755" x="757238" y="2540000"/>
          <p14:tracePt t="38759" x="762000" y="2540000"/>
          <p14:tracePt t="38771" x="774700" y="2547938"/>
          <p14:tracePt t="38786" x="792163" y="2552700"/>
          <p14:tracePt t="38799" x="795338" y="2552700"/>
          <p14:tracePt t="38825" x="800100" y="2552700"/>
          <p14:tracePt t="38855" x="808038" y="2560638"/>
          <p14:tracePt t="38865" x="812800" y="2560638"/>
          <p14:tracePt t="38877" x="825500" y="2565400"/>
          <p14:tracePt t="38881" x="833438" y="2565400"/>
          <p14:tracePt t="38891" x="838200" y="2573338"/>
          <p14:tracePt t="38894" x="858838" y="2582863"/>
          <p14:tracePt t="38917" x="876300" y="2603500"/>
          <p14:tracePt t="38920" x="881063" y="2603500"/>
          <p14:tracePt t="38937" x="893763" y="2603500"/>
          <p14:tracePt t="38947" x="901700" y="2611438"/>
          <p14:tracePt t="38971" x="906463" y="2616200"/>
          <p14:tracePt t="38977" x="914400" y="2616200"/>
          <p14:tracePt t="38987" x="927100" y="2624138"/>
          <p14:tracePt t="39023" x="952500" y="2638425"/>
          <p14:tracePt t="39037" x="962025" y="2646363"/>
          <p14:tracePt t="39043" x="974725" y="2659063"/>
          <p14:tracePt t="39057" x="977900" y="2663825"/>
          <p14:tracePt t="39077" x="987425" y="2671763"/>
          <p14:tracePt t="39082" x="992188" y="2676525"/>
          <p14:tracePt t="39093" x="1000125" y="2679700"/>
          <p14:tracePt t="39119" x="1004888" y="2679700"/>
          <p14:tracePt t="39172" x="1017588" y="2697163"/>
          <p14:tracePt t="39189" x="1025525" y="2701925"/>
          <p14:tracePt t="39203" x="1030288" y="2714625"/>
          <p14:tracePt t="39215" x="1038225" y="2722563"/>
          <p14:tracePt t="39229" x="1050925" y="2727325"/>
          <p14:tracePt t="39253" x="1055688" y="2735263"/>
          <p14:tracePt t="39285" x="1063625" y="2747963"/>
          <p14:tracePt t="39308" x="1071563" y="2760663"/>
          <p14:tracePt t="39320" x="1076325" y="2770188"/>
          <p14:tracePt t="39339" x="1081088" y="2773363"/>
          <p14:tracePt t="39350" x="1089025" y="2778125"/>
          <p14:tracePt t="39359" x="1093788" y="2786063"/>
          <p14:tracePt t="39381" x="1101725" y="2790825"/>
          <p14:tracePt t="39391" x="1106488" y="2798763"/>
          <p14:tracePt t="39405" x="1114425" y="2803525"/>
          <p14:tracePt t="39421" x="1119188" y="2808288"/>
          <p14:tracePt t="39431" x="1127125" y="2824163"/>
          <p14:tracePt t="39445" x="1131888" y="2828925"/>
          <p14:tracePt t="39455" x="1136650" y="2828925"/>
          <p14:tracePt t="39461" x="1144588" y="2828925"/>
          <p14:tracePt t="39471" x="1157288" y="2836863"/>
          <p14:tracePt t="39482" x="1162050" y="2836863"/>
          <p14:tracePt t="39487" x="1169988" y="2841625"/>
          <p14:tracePt t="39497" x="1174750" y="2846388"/>
          <p14:tracePt t="39521" x="1182688" y="2854325"/>
          <p14:tracePt t="39527" x="1187450" y="2854325"/>
          <p14:tracePt t="39537" x="1190625" y="2859088"/>
          <p14:tracePt t="39551" x="1200150" y="2867025"/>
          <p14:tracePt t="39563" x="1204913" y="2867025"/>
          <p14:tracePt t="39577" x="1225550" y="2871788"/>
          <p14:tracePt t="39581" x="1233488" y="2879725"/>
          <p14:tracePt t="39601" x="1246188" y="2884488"/>
          <p14:tracePt t="39617" x="1276350" y="2892425"/>
          <p14:tracePt t="39633" x="1293813" y="2901950"/>
          <p14:tracePt t="39643" x="1296988" y="2905125"/>
          <p14:tracePt t="39646" x="1306513" y="2905125"/>
          <p14:tracePt t="39657" x="1311275" y="2905125"/>
          <p14:tracePt t="39662" x="1323975" y="2914650"/>
          <p14:tracePt t="39683" x="1331913" y="2914650"/>
          <p14:tracePt t="39687" x="1336675" y="2914650"/>
          <p14:tracePt t="39697" x="1344613" y="2917825"/>
          <p14:tracePt t="39712" x="1349375" y="2930525"/>
          <p14:tracePt t="39723" x="1352550" y="2930525"/>
          <p14:tracePt t="39739" x="1362075" y="2940050"/>
          <p14:tracePt t="39742" x="1365250" y="2940050"/>
          <p14:tracePt t="39754" x="1377950" y="2940050"/>
          <p14:tracePt t="39763" x="1395413" y="2940050"/>
          <p14:tracePt t="39771" x="1400175" y="2943225"/>
          <p14:tracePt t="39778" x="1404938" y="2952750"/>
          <p14:tracePt t="39783" x="1412875" y="2952750"/>
          <p14:tracePt t="39793" x="1417638" y="2952750"/>
          <p14:tracePt t="39819" x="1425575" y="2957513"/>
          <p14:tracePt t="39835" x="1430338" y="2957513"/>
          <p14:tracePt t="39845" x="1438275" y="2957513"/>
          <p14:tracePt t="39849" x="1443038" y="2965450"/>
          <p14:tracePt t="39875" x="1446213" y="2970213"/>
          <p14:tracePt t="40213" x="1458913" y="2978150"/>
          <p14:tracePt t="40223" x="1493838" y="2995613"/>
          <p14:tracePt t="40247" x="1501775" y="3008313"/>
          <p14:tracePt t="40252" x="1511300" y="3011488"/>
          <p14:tracePt t="40263" x="1514475" y="3021013"/>
          <p14:tracePt t="40267" x="1514475" y="3024188"/>
          <p14:tracePt t="41337" x="0" y="0"/>
        </p14:tracePtLst>
        <p14:tracePtLst>
          <p14:tracePt t="41954" x="557213" y="2428875"/>
          <p14:tracePt t="41993" x="557213" y="2420938"/>
          <p14:tracePt t="42073" x="579438" y="2420938"/>
          <p14:tracePt t="42083" x="592138" y="2425700"/>
          <p14:tracePt t="42089" x="600075" y="2425700"/>
          <p14:tracePt t="42099" x="612775" y="2425700"/>
          <p14:tracePt t="42109" x="625475" y="2433638"/>
          <p14:tracePt t="42112" x="638175" y="2433638"/>
          <p14:tracePt t="42123" x="646113" y="2433638"/>
          <p14:tracePt t="42129" x="658813" y="2438400"/>
          <p14:tracePt t="42139" x="663575" y="2438400"/>
          <p14:tracePt t="42149" x="685800" y="2446338"/>
          <p14:tracePt t="42165" x="698500" y="2446338"/>
          <p14:tracePt t="42169" x="706438" y="2451100"/>
          <p14:tracePt t="42179" x="711200" y="2451100"/>
          <p14:tracePt t="42189" x="719138" y="2451100"/>
          <p14:tracePt t="42194" x="739775" y="2451100"/>
          <p14:tracePt t="42205" x="744538" y="2451100"/>
          <p14:tracePt t="42209" x="757238" y="2459038"/>
          <p14:tracePt t="42219" x="765175" y="2459038"/>
          <p14:tracePt t="42229" x="777875" y="2466975"/>
          <p14:tracePt t="42234" x="782638" y="2466975"/>
          <p14:tracePt t="42245" x="804863" y="2471738"/>
          <p14:tracePt t="42261" x="817563" y="2471738"/>
          <p14:tracePt t="42271" x="825500" y="2471738"/>
          <p14:tracePt t="42275" x="838200" y="2471738"/>
          <p14:tracePt t="42286" x="858838" y="2479675"/>
          <p14:tracePt t="42291" x="871538" y="2479675"/>
          <p14:tracePt t="42301" x="889000" y="2489200"/>
          <p14:tracePt t="42311" x="901700" y="2489200"/>
          <p14:tracePt t="42314" x="914400" y="2489200"/>
          <p14:tracePt t="42325" x="927100" y="2489200"/>
          <p14:tracePt t="42330" x="936625" y="2489200"/>
          <p14:tracePt t="42341" x="957263" y="2489200"/>
          <p14:tracePt t="42351" x="977900" y="2489200"/>
          <p14:tracePt t="42357" x="992188" y="2489200"/>
          <p14:tracePt t="42365" x="1004888" y="2489200"/>
          <p14:tracePt t="42371" x="1030288" y="2489200"/>
          <p14:tracePt t="42381" x="1042988" y="2489200"/>
          <p14:tracePt t="42391" x="1055688" y="2489200"/>
          <p14:tracePt t="42397" x="1068388" y="2489200"/>
          <p14:tracePt t="42407" x="1093788" y="2489200"/>
          <p14:tracePt t="42410" x="1098550" y="2489200"/>
          <p14:tracePt t="42421" x="1101725" y="2489200"/>
          <p14:tracePt t="42437" x="1111250" y="2489200"/>
          <p14:tracePt t="42451" x="1114425" y="2489200"/>
          <p14:tracePt t="42471" x="1123950" y="2489200"/>
          <p14:tracePt t="42477" x="1127125" y="2489200"/>
          <p14:tracePt t="42492" x="1131888" y="2489200"/>
          <p14:tracePt t="42517" x="1149350" y="2489200"/>
          <p14:tracePt t="42532" x="1152525" y="2489200"/>
          <p14:tracePt t="42553" x="1165225" y="2489200"/>
          <p14:tracePt t="42557" x="1169988" y="2489200"/>
          <p14:tracePt t="42567" x="1200150" y="2489200"/>
          <p14:tracePt t="42573" x="1220788" y="2489200"/>
          <p14:tracePt t="42583" x="1255713" y="2489200"/>
          <p14:tracePt t="42593" x="1276350" y="2489200"/>
          <p14:tracePt t="42599" x="1296988" y="2489200"/>
          <p14:tracePt t="42609" x="1331913" y="2484438"/>
          <p14:tracePt t="42612" x="1352550" y="2484438"/>
          <p14:tracePt t="42623" x="1370013" y="2484438"/>
          <p14:tracePt t="42633" x="1374775" y="2484438"/>
          <p14:tracePt t="42640" x="1387475" y="2476500"/>
          <p14:tracePt t="42935" x="1387475" y="2471738"/>
          <p14:tracePt t="42945" x="1374775" y="2471738"/>
          <p14:tracePt t="42957" x="1349375" y="2463800"/>
          <p14:tracePt t="42961" x="1319213" y="2463800"/>
          <p14:tracePt t="42972" x="1293813" y="2463800"/>
          <p14:tracePt t="42976" x="1271588" y="2463800"/>
          <p14:tracePt t="42987" x="1243013" y="2463800"/>
          <p14:tracePt t="42997" x="1200150" y="2463800"/>
          <p14:tracePt t="43001" x="1165225" y="2463800"/>
          <p14:tracePt t="43011" x="1144588" y="2463800"/>
          <p14:tracePt t="43017" x="1123950" y="2463800"/>
          <p14:tracePt t="43027" x="1098550" y="2463800"/>
          <p14:tracePt t="43037" x="1068388" y="2463800"/>
          <p14:tracePt t="43041" x="1042988" y="2463800"/>
          <p14:tracePt t="43053" x="1012825" y="2463800"/>
          <p14:tracePt t="43057" x="1000125" y="2463800"/>
          <p14:tracePt t="43067" x="974725" y="2463800"/>
          <p14:tracePt t="43077" x="952500" y="2463800"/>
          <p14:tracePt t="43083" x="931863" y="2463800"/>
          <p14:tracePt t="43093" x="914400" y="2463800"/>
          <p14:tracePt t="43097" x="901700" y="2463800"/>
          <p14:tracePt t="43107" x="898525" y="2463800"/>
          <p14:tracePt t="43117" x="876300" y="2463800"/>
          <p14:tracePt t="43123" x="863600" y="2463800"/>
          <p14:tracePt t="43133" x="850900" y="2463800"/>
          <p14:tracePt t="43137" x="842963" y="2463800"/>
          <p14:tracePt t="43149" x="820738" y="2463800"/>
          <p14:tracePt t="43159" x="817563" y="2463800"/>
          <p14:tracePt t="43279" x="833438" y="2463800"/>
          <p14:tracePt t="43282" x="863600" y="2463800"/>
          <p14:tracePt t="43295" x="889000" y="2463800"/>
          <p14:tracePt t="43300" x="931863" y="2463800"/>
          <p14:tracePt t="43309" x="974725" y="2463800"/>
          <p14:tracePt t="43320" x="1030288" y="2463800"/>
          <p14:tracePt t="43325" x="1076325" y="2463800"/>
          <p14:tracePt t="43335" x="1131888" y="2463800"/>
          <p14:tracePt t="43339" x="1165225" y="2463800"/>
          <p14:tracePt t="43349" x="1208088" y="2463800"/>
          <p14:tracePt t="43360" x="1230313" y="2463800"/>
          <p14:tracePt t="43365" x="1271588" y="2466975"/>
          <p14:tracePt t="43375" x="1296988" y="2466975"/>
          <p14:tracePt t="43378" x="1319213" y="2466975"/>
          <p14:tracePt t="43390" x="1339850" y="2466975"/>
          <p14:tracePt t="43401" x="1357313" y="2466975"/>
          <p14:tracePt t="43405" x="1387475" y="2466975"/>
          <p14:tracePt t="43415" x="1400175" y="2466975"/>
          <p14:tracePt t="43421" x="1425575" y="2466975"/>
          <p14:tracePt t="43430" x="1430338" y="2466975"/>
          <p14:tracePt t="43440" x="1443038" y="2466975"/>
          <p14:tracePt t="43444" x="1446213" y="2466975"/>
          <p14:tracePt t="43455" x="1463675" y="2466975"/>
          <p14:tracePt t="43461" x="1468438" y="2466975"/>
          <p14:tracePt t="43551" x="1450975" y="2466975"/>
          <p14:tracePt t="43561" x="1417638" y="2476500"/>
          <p14:tracePt t="43567" x="1362075" y="2476500"/>
          <p14:tracePt t="43577" x="1301750" y="2484438"/>
          <p14:tracePt t="43580" x="1268413" y="2492375"/>
          <p14:tracePt t="43591" x="1233488" y="2501900"/>
          <p14:tracePt t="43601" x="1177925" y="2501900"/>
          <p14:tracePt t="43607" x="1119188" y="2501900"/>
          <p14:tracePt t="43617" x="1063625" y="2501900"/>
          <p14:tracePt t="43623" x="1004888" y="2501900"/>
          <p14:tracePt t="43633" x="931863" y="2501900"/>
          <p14:tracePt t="43643" x="889000" y="2501900"/>
          <p14:tracePt t="43646" x="876300" y="2501900"/>
          <p14:tracePt t="43657" x="863600" y="2501900"/>
          <p14:tracePt t="43663" x="855663" y="2501900"/>
          <p14:tracePt t="43779" x="881063" y="2501900"/>
          <p14:tracePt t="43782" x="911225" y="2501900"/>
          <p14:tracePt t="43793" x="965200" y="2501900"/>
          <p14:tracePt t="43803" x="1025525" y="2501900"/>
          <p14:tracePt t="43810" x="1055688" y="2501900"/>
          <p14:tracePt t="43819" x="1098550" y="2501900"/>
          <p14:tracePt t="43823" x="1157288" y="2501900"/>
          <p14:tracePt t="43833" x="1217613" y="2497138"/>
          <p14:tracePt t="43843" x="1271588" y="2497138"/>
          <p14:tracePt t="43849" x="1314450" y="2497138"/>
          <p14:tracePt t="43859" x="1374775" y="2497138"/>
          <p14:tracePt t="43864" x="1404938" y="2497138"/>
          <p14:tracePt t="43875" x="1438275" y="2497138"/>
          <p14:tracePt t="43885" x="1458913" y="2489200"/>
          <p14:tracePt t="43889" x="1476375" y="2489200"/>
          <p14:tracePt t="43899" x="1489075" y="2489200"/>
          <p14:tracePt t="43906" x="1511300" y="2489200"/>
          <p14:tracePt t="43995" x="1489075" y="2489200"/>
          <p14:tracePt t="44005" x="1476375" y="2489200"/>
          <p14:tracePt t="44011" x="1468438" y="2489200"/>
          <p14:tracePt t="44021" x="1450975" y="2489200"/>
          <p14:tracePt t="44025" x="1425575" y="2492375"/>
          <p14:tracePt t="44034" x="1404938" y="2492375"/>
          <p14:tracePt t="44045" x="1370013" y="2509838"/>
          <p14:tracePt t="44051" x="1344613" y="2509838"/>
          <p14:tracePt t="44061" x="1323975" y="2509838"/>
          <p14:tracePt t="44067" x="1301750" y="2519363"/>
          <p14:tracePt t="44087" x="1293813" y="2519363"/>
          <p14:tracePt t="44091" x="1289050" y="2519363"/>
          <p14:tracePt t="44329" x="0" y="0"/>
        </p14:tracePtLst>
        <p14:tracePtLst>
          <p14:tracePt t="53610" x="1514475" y="2889250"/>
          <p14:tracePt t="53729" x="1527175" y="2889250"/>
          <p14:tracePt t="53748" x="1531938" y="2889250"/>
          <p14:tracePt t="53755" x="1539875" y="2889250"/>
          <p14:tracePt t="53765" x="1544638" y="2889250"/>
          <p14:tracePt t="53771" x="1552575" y="2889250"/>
          <p14:tracePt t="53781" x="1557338" y="2889250"/>
          <p14:tracePt t="53791" x="1565275" y="2897188"/>
          <p14:tracePt t="53805" x="1577975" y="2909888"/>
          <p14:tracePt t="53831" x="1587500" y="2927350"/>
          <p14:tracePt t="53861" x="1590675" y="2927350"/>
          <p14:tracePt t="53871" x="1600200" y="2930525"/>
          <p14:tracePt t="53877" x="1603375" y="2940050"/>
          <p14:tracePt t="53885" x="1612900" y="2940050"/>
          <p14:tracePt t="53891" x="1617663" y="2943225"/>
          <p14:tracePt t="53901" x="1625600" y="2943225"/>
          <p14:tracePt t="53911" x="1630363" y="2943225"/>
          <p14:tracePt t="53916" x="1633538" y="2947988"/>
          <p14:tracePt t="53927" x="1643063" y="2957513"/>
          <p14:tracePt t="53931" x="1646238" y="2957513"/>
          <p14:tracePt t="53941" x="1655763" y="2960688"/>
          <p14:tracePt t="53957" x="1658938" y="2960688"/>
          <p14:tracePt t="53967" x="1668463" y="2970213"/>
          <p14:tracePt t="53981" x="1684338" y="2982913"/>
          <p14:tracePt t="53991" x="1693863" y="2982913"/>
          <p14:tracePt t="53997" x="1697038" y="2986088"/>
          <p14:tracePt t="54007" x="1706563" y="2995613"/>
          <p14:tracePt t="54013" x="1709738" y="3008313"/>
          <p14:tracePt t="54023" x="1719263" y="3011488"/>
          <p14:tracePt t="54037" x="1724025" y="3021013"/>
          <p14:tracePt t="54053" x="1731963" y="3024188"/>
          <p14:tracePt t="54077" x="1736725" y="3024188"/>
          <p14:tracePt t="54088" x="1757363" y="3036888"/>
          <p14:tracePt t="54104" x="1762125" y="3046413"/>
          <p14:tracePt t="54113" x="1770063" y="3046413"/>
          <p14:tracePt t="54129" x="1774825" y="3049588"/>
          <p14:tracePt t="54132" x="1782763" y="3059113"/>
          <p14:tracePt t="54143" x="1795463" y="3063875"/>
          <p14:tracePt t="54174" x="1800225" y="3063875"/>
          <p14:tracePt t="54183" x="1808163" y="3063875"/>
          <p14:tracePt t="54193" x="1812925" y="3071813"/>
          <p14:tracePt t="54209" x="1816100" y="3071813"/>
          <p14:tracePt t="54215" x="1825625" y="3071813"/>
          <p14:tracePt t="54225" x="1830388" y="3076575"/>
          <p14:tracePt t="54240" x="1838325" y="3076575"/>
          <p14:tracePt t="54249" x="1843088" y="3076575"/>
          <p14:tracePt t="54253" x="1851025" y="3084513"/>
          <p14:tracePt t="54275" x="1855788" y="3084513"/>
          <p14:tracePt t="54278" x="1868488" y="3084513"/>
          <p14:tracePt t="54295" x="1881188" y="3084513"/>
          <p14:tracePt t="54305" x="1889125" y="3089275"/>
          <p14:tracePt t="54315" x="1901825" y="3089275"/>
          <p14:tracePt t="54318" x="1914525" y="3097213"/>
          <p14:tracePt t="54345" x="1919288" y="3097213"/>
          <p14:tracePt t="54355" x="1931988" y="3097213"/>
          <p14:tracePt t="54360" x="1939925" y="3101975"/>
          <p14:tracePt t="54375" x="1944688" y="3101975"/>
          <p14:tracePt t="54395" x="1952625" y="3101975"/>
          <p14:tracePt t="54412" x="1965325" y="3101975"/>
          <p14:tracePt t="54415" x="1970088" y="3101975"/>
          <p14:tracePt t="54425" x="1978025" y="3114675"/>
          <p14:tracePt t="54435" x="1982788" y="3114675"/>
          <p14:tracePt t="54441" x="1990725" y="3114675"/>
          <p14:tracePt t="54455" x="2008188" y="3122613"/>
          <p14:tracePt t="54478" x="2016125" y="3122613"/>
          <p14:tracePt t="54497" x="2020888" y="3122613"/>
          <p14:tracePt t="54507" x="2030413" y="3127375"/>
          <p14:tracePt t="54531" x="2033588" y="3127375"/>
          <p14:tracePt t="54538" x="2043113" y="3127375"/>
          <p14:tracePt t="54547" x="2055813" y="3127375"/>
          <p14:tracePt t="54557" x="2068513" y="3135313"/>
          <p14:tracePt t="54563" x="2071688" y="3135313"/>
          <p14:tracePt t="54573" x="2081213" y="3135313"/>
          <p14:tracePt t="54576" x="2093913" y="3143250"/>
          <p14:tracePt t="54588" x="2106613" y="3148013"/>
          <p14:tracePt t="54598" x="2122488" y="3148013"/>
          <p14:tracePt t="54604" x="2127250" y="3148013"/>
          <p14:tracePt t="54613" x="2132013" y="3148013"/>
          <p14:tracePt t="54616" x="2139950" y="3148013"/>
          <p14:tracePt t="54627" x="2144713" y="3148013"/>
          <p14:tracePt t="54638" x="2152650" y="3148013"/>
          <p14:tracePt t="54643" x="2157413" y="3155950"/>
          <p14:tracePt t="54669" x="2165350" y="3155950"/>
          <p14:tracePt t="54677" x="2170113" y="3155950"/>
          <p14:tracePt t="54682" x="2174875" y="3160713"/>
          <p14:tracePt t="54697" x="2182813" y="3170238"/>
          <p14:tracePt t="54709" x="2195513" y="3170238"/>
          <p14:tracePt t="54720" x="2200275" y="3173413"/>
          <p14:tracePt t="54722" x="2212975" y="3182938"/>
          <p14:tracePt t="54732" x="2228850" y="3186113"/>
          <p14:tracePt t="54739" x="2251075" y="3195638"/>
          <p14:tracePt t="54749" x="2268538" y="3211513"/>
          <p14:tracePt t="54763" x="2281238" y="3216275"/>
          <p14:tracePt t="54773" x="2297113" y="3233738"/>
          <p14:tracePt t="54779" x="2301875" y="3236913"/>
          <p14:tracePt t="54789" x="2309813" y="3236913"/>
          <p14:tracePt t="54799" x="2332038" y="3246438"/>
          <p14:tracePt t="54802" x="2335213" y="3249613"/>
          <p14:tracePt t="54815" x="2357438" y="3259138"/>
          <p14:tracePt t="54818" x="2370138" y="3259138"/>
          <p14:tracePt t="54829" x="2378075" y="3259138"/>
          <p14:tracePt t="54840" x="2395538" y="3267075"/>
          <p14:tracePt t="54855" x="2403475" y="3267075"/>
          <p14:tracePt t="54859" x="2408238" y="3267075"/>
          <p14:tracePt t="54870" x="2420938" y="3271838"/>
          <p14:tracePt t="54879" x="2438400" y="3279775"/>
          <p14:tracePt t="54885" x="2443163" y="3279775"/>
          <p14:tracePt t="54895" x="2463800" y="3279775"/>
          <p14:tracePt t="54899" x="2476500" y="3279775"/>
          <p14:tracePt t="54911" x="2493963" y="3289300"/>
          <p14:tracePt t="54921" x="2506663" y="3292475"/>
          <p14:tracePt t="54924" x="2532063" y="3302000"/>
          <p14:tracePt t="54935" x="2544763" y="3302000"/>
          <p14:tracePt t="54940" x="2557463" y="3302000"/>
          <p14:tracePt t="54951" x="2590800" y="3309938"/>
          <p14:tracePt t="54961" x="2595563" y="3309938"/>
          <p14:tracePt t="54964" x="2608263" y="3317875"/>
          <p14:tracePt t="54975" x="2620963" y="3317875"/>
          <p14:tracePt t="54981" x="2638425" y="3322638"/>
          <p14:tracePt t="54992" x="2651125" y="3322638"/>
          <p14:tracePt t="55001" x="2671763" y="3322638"/>
          <p14:tracePt t="55007" x="2689225" y="3330575"/>
          <p14:tracePt t="55014" x="2732088" y="3340100"/>
          <p14:tracePt t="55021" x="2744788" y="3340100"/>
          <p14:tracePt t="55031" x="2770188" y="3340100"/>
          <p14:tracePt t="55041" x="2790825" y="3340100"/>
          <p14:tracePt t="55044" x="2813050" y="3340100"/>
          <p14:tracePt t="55058" x="2846388" y="3355975"/>
          <p14:tracePt t="55061" x="2881313" y="3355975"/>
          <p14:tracePt t="55071" x="2922588" y="3355975"/>
          <p14:tracePt t="55081" x="2944813" y="3365500"/>
          <p14:tracePt t="55087" x="2987675" y="3373438"/>
          <p14:tracePt t="55097" x="3013075" y="3382963"/>
          <p14:tracePt t="55101" x="3033713" y="3382963"/>
          <p14:tracePt t="55110" x="3059113" y="3382963"/>
          <p14:tracePt t="55121" x="3071813" y="3390900"/>
          <p14:tracePt t="55127" x="3106738" y="3395663"/>
          <p14:tracePt t="55138" x="3127375" y="3395663"/>
          <p14:tracePt t="55141" x="3140075" y="3403600"/>
          <p14:tracePt t="55151" x="3148013" y="3403600"/>
          <p14:tracePt t="55177" x="3152775" y="3403600"/>
          <p14:tracePt t="55449" x="3144838" y="3403600"/>
          <p14:tracePt t="55458" x="3144838" y="3378200"/>
          <p14:tracePt t="55465" x="3135313" y="3348038"/>
          <p14:tracePt t="55475" x="3135313" y="3314700"/>
          <p14:tracePt t="55485" x="3135313" y="3302000"/>
          <p14:tracePt t="55491" x="3135313" y="3267075"/>
          <p14:tracePt t="55501" x="3135313" y="3254375"/>
          <p14:tracePt t="55505" x="3135313" y="3224213"/>
          <p14:tracePt t="55515" x="3135313" y="3211513"/>
          <p14:tracePt t="55525" x="3135313" y="3195638"/>
          <p14:tracePt t="55528" x="3122613" y="3190875"/>
          <p14:tracePt t="55541" x="3122613" y="3182938"/>
          <p14:tracePt t="55545" x="3114675" y="3178175"/>
          <p14:tracePt t="55555" x="3114675" y="3165475"/>
          <p14:tracePt t="55571" x="3109913" y="3155950"/>
          <p14:tracePt t="55607" x="3106738" y="3155950"/>
          <p14:tracePt t="55625" x="3097213" y="3155950"/>
          <p14:tracePt t="55651" x="3094038" y="3155950"/>
          <p14:tracePt t="55701" x="3084513" y="3160713"/>
          <p14:tracePt t="55707" x="3084513" y="3182938"/>
          <p14:tracePt t="55717" x="3084513" y="3186113"/>
          <p14:tracePt t="55727" x="3084513" y="3208338"/>
          <p14:tracePt t="55732" x="3084513" y="3236913"/>
          <p14:tracePt t="55743" x="3084513" y="3271838"/>
          <p14:tracePt t="55746" x="3084513" y="3302000"/>
          <p14:tracePt t="55757" x="3084513" y="3314700"/>
          <p14:tracePt t="55767" x="3084513" y="3330575"/>
          <p14:tracePt t="55774" x="3084513" y="3343275"/>
          <p14:tracePt t="55783" x="3084513" y="3355975"/>
          <p14:tracePt t="55797" x="3084513" y="3360738"/>
          <p14:tracePt t="56145" x="0" y="0"/>
        </p14:tracePtLst>
        <p14:tracePtLst>
          <p14:tracePt t="66370" x="3109913" y="1658938"/>
          <p14:tracePt t="66379" x="3109913" y="1654175"/>
          <p14:tracePt t="66389" x="3109913" y="1641475"/>
          <p14:tracePt t="66405" x="3109913" y="1620838"/>
          <p14:tracePt t="66409" x="3109913" y="1603375"/>
          <p14:tracePt t="66419" x="3114675" y="1590675"/>
          <p14:tracePt t="66428" x="3114675" y="1587500"/>
          <p14:tracePt t="66435" x="3122613" y="1565275"/>
          <p14:tracePt t="66445" x="3122613" y="1547813"/>
          <p14:tracePt t="66450" x="3127375" y="1535113"/>
          <p14:tracePt t="66551" x="3127375" y="1557338"/>
          <p14:tracePt t="66554" x="3127375" y="1590675"/>
          <p14:tracePt t="66567" x="3127375" y="1612900"/>
          <p14:tracePt t="66571" x="3127375" y="1633538"/>
          <p14:tracePt t="66581" x="3127375" y="1651000"/>
          <p14:tracePt t="66591" x="3127375" y="1663700"/>
          <p14:tracePt t="66597" x="3127375" y="1684338"/>
          <p14:tracePt t="66607" x="3127375" y="1693863"/>
          <p14:tracePt t="66622" x="3127375" y="1697038"/>
          <p14:tracePt t="66742" x="3127375" y="1681163"/>
          <p14:tracePt t="66753" x="3127375" y="1658938"/>
          <p14:tracePt t="66757" x="3127375" y="1646238"/>
          <p14:tracePt t="66766" x="3127375" y="1620838"/>
          <p14:tracePt t="66773" x="3127375" y="1608138"/>
          <p14:tracePt t="66783" x="3127375" y="1603375"/>
          <p14:tracePt t="66889" x="3127375" y="1616075"/>
          <p14:tracePt t="66895" x="3127375" y="1641475"/>
          <p14:tracePt t="66905" x="3127375" y="1654175"/>
          <p14:tracePt t="66915" x="3127375" y="1689100"/>
          <p14:tracePt t="66918" x="3127375" y="1693863"/>
          <p14:tracePt t="66929" x="3127375" y="1706563"/>
          <p14:tracePt t="66932" x="3127375" y="1709738"/>
          <p14:tracePt t="66945" x="3127375" y="1719263"/>
          <p14:tracePt t="66956" x="3127375" y="1731963"/>
          <p14:tracePt t="6698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Ι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12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0" y="229255"/>
            <a:ext cx="3461657" cy="4585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Μοντελοποίηση</a:t>
            </a:r>
            <a:endParaRPr lang="en-US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33406" y="1552271"/>
                <a:ext cx="152766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𝑑𝐴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𝑑𝑟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406" y="1552271"/>
                <a:ext cx="1527662" cy="307777"/>
              </a:xfrm>
              <a:prstGeom prst="rect">
                <a:avLst/>
              </a:prstGeom>
              <a:blipFill>
                <a:blip r:embed="rId5"/>
                <a:stretch>
                  <a:fillRect l="-3600" r="-36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33406" y="1942557"/>
                <a:ext cx="254992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𝑑𝐴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𝑑𝑟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</m:oMath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406" y="1942557"/>
                <a:ext cx="2549929" cy="307777"/>
              </a:xfrm>
              <a:prstGeom prst="rect">
                <a:avLst/>
              </a:prstGeom>
              <a:blipFill>
                <a:blip r:embed="rId6"/>
                <a:stretch>
                  <a:fillRect l="-6220" t="-26000" r="-263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33406" y="2201597"/>
                <a:ext cx="2821413" cy="161467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𝑑𝐹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nary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0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l-G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l-G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</m:nary>
                        </m:e>
                      </m:nary>
                      <m:r>
                        <a:rPr lang="el-GR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406" y="2201597"/>
                <a:ext cx="2821413" cy="16146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-775057" y="3666280"/>
            <a:ext cx="66649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1. </a:t>
            </a:r>
            <a:r>
              <a:rPr lang="el-GR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Θεωρία ομοιόμορφης πίεσης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13002" y="4169311"/>
                <a:ext cx="5997796" cy="88396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groupChr>
                        <m:groupChrPr>
                          <m:chr m:val="⇒"/>
                          <m:pos m:val="top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dP</m:t>
                      </m:r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dr</m:t>
                      </m:r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ϑ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nary>
                            <m:naryPr>
                              <m:ctrlPr>
                                <a:rPr lang="el-G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trlPr>
                                    <a:rPr lang="el-G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l-G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  <m:e/>
                              </m:nary>
                            </m:e>
                          </m:nary>
                        </m:e>
                      </m:groupCh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02" y="4169311"/>
                <a:ext cx="5997796" cy="8839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2202" y="5312311"/>
                <a:ext cx="7848687" cy="75200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l-G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trlPr>
                                <a:rPr lang="el-G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r>
                                <a:rPr lang="el-G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nary>
                        </m:e>
                      </m:nary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𝑑𝑟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e>
                      </m:d>
                      <m:groupChr>
                        <m:groupChrPr>
                          <m:chr m:val="⇒"/>
                          <m:vertJc m:val="bot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02" y="5312311"/>
                <a:ext cx="7848687" cy="7520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69C4259-D4CA-4FC9-AEE5-6CE25905A5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986" y="707847"/>
            <a:ext cx="4896157" cy="26993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89D798-02AB-4E8F-80D4-B533D0D8DC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569" y="16380"/>
            <a:ext cx="2455412" cy="190929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B08B85C-CDF9-40B1-A43F-30B5011ADA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E8002F-BD50-4A07-B054-0C4D4150D57A}"/>
              </a:ext>
            </a:extLst>
          </p:cNvPr>
          <p:cNvSpPr/>
          <p:nvPr/>
        </p:nvSpPr>
        <p:spPr>
          <a:xfrm>
            <a:off x="2927616" y="761286"/>
            <a:ext cx="20539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rgbClr val="222222"/>
                </a:solidFill>
                <a:latin typeface="Century Gothic" panose="020B0502020202020204" pitchFamily="34" charset="0"/>
              </a:rPr>
              <a:t>Tirović</a:t>
            </a:r>
            <a:r>
              <a:rPr lang="en-US" sz="900" i="1" dirty="0">
                <a:solidFill>
                  <a:srgbClr val="222222"/>
                </a:solidFill>
                <a:latin typeface="Century Gothic" panose="020B0502020202020204" pitchFamily="34" charset="0"/>
              </a:rPr>
              <a:t>, M. (2014). Dry clutch. Encyclopedia of Automotive Engineering, 1-30.</a:t>
            </a:r>
            <a:endParaRPr lang="en-US" sz="900" i="1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87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21"/>
    </mc:Choice>
    <mc:Fallback xmlns="">
      <p:transition spd="slow" advTm="6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8668" x="1965325" y="1008063"/>
          <p14:tracePt t="8676" x="1962150" y="1008063"/>
          <p14:tracePt t="8686" x="1949450" y="1008063"/>
          <p14:tracePt t="8690" x="1924050" y="1008063"/>
          <p14:tracePt t="8701" x="1901825" y="1008063"/>
          <p14:tracePt t="8707" x="1897063" y="1008063"/>
          <p14:tracePt t="8717" x="1884363" y="1008063"/>
          <p14:tracePt t="8727" x="1858963" y="1008063"/>
          <p14:tracePt t="8733" x="1846263" y="1008063"/>
          <p14:tracePt t="8743" x="1833563" y="1008063"/>
          <p14:tracePt t="8747" x="1825625" y="1008063"/>
          <p14:tracePt t="8757" x="1820863" y="1008063"/>
          <p14:tracePt t="8767" x="1816100" y="1008063"/>
          <p14:tracePt t="8773" x="1795463" y="1008063"/>
          <p14:tracePt t="8783" x="1770063" y="1025525"/>
          <p14:tracePt t="8786" x="1762125" y="1038225"/>
          <p14:tracePt t="8796" x="1739900" y="1063625"/>
          <p14:tracePt t="8807" x="1724025" y="1081088"/>
          <p14:tracePt t="8813" x="1706563" y="1114425"/>
          <p14:tracePt t="8823" x="1697038" y="1136650"/>
          <p14:tracePt t="8829" x="1684338" y="1162050"/>
          <p14:tracePt t="8839" x="1671638" y="1216025"/>
          <p14:tracePt t="8849" x="1658938" y="1228725"/>
          <p14:tracePt t="8852" x="1651000" y="1255713"/>
          <p14:tracePt t="8863" x="1633538" y="1276350"/>
          <p14:tracePt t="8868" x="1625600" y="1322388"/>
          <p14:tracePt t="8879" x="1612900" y="1344613"/>
          <p14:tracePt t="8889" x="1574800" y="1403350"/>
          <p14:tracePt t="8892" x="1562100" y="1463675"/>
          <p14:tracePt t="8903" x="1552575" y="1497013"/>
          <p14:tracePt t="8909" x="1552575" y="1539875"/>
          <p14:tracePt t="8919" x="1544638" y="1612900"/>
          <p14:tracePt t="8928" x="1544638" y="1697038"/>
          <p14:tracePt t="8934" x="1544638" y="1795463"/>
          <p14:tracePt t="8945" x="1544638" y="1909763"/>
          <p14:tracePt t="8948" x="1544638" y="2008188"/>
          <p14:tracePt t="8959" x="1544638" y="2079625"/>
          <p14:tracePt t="8969" x="1544638" y="2165350"/>
          <p14:tracePt t="8975" x="1544638" y="2225675"/>
          <p14:tracePt t="8985" x="1544638" y="2279650"/>
          <p14:tracePt t="8988" x="1549400" y="2339975"/>
          <p14:tracePt t="8999" x="1570038" y="2390775"/>
          <p14:tracePt t="9009" x="1587500" y="2451100"/>
          <p14:tracePt t="9015" x="1620838" y="2514600"/>
          <p14:tracePt t="9025" x="1663700" y="2578100"/>
          <p14:tracePt t="9031" x="1719263" y="2641600"/>
          <p14:tracePt t="9042" x="1795463" y="2722563"/>
          <p14:tracePt t="9051" x="1876425" y="2790825"/>
          <p14:tracePt t="9054" x="1965325" y="2846388"/>
          <p14:tracePt t="9065" x="2058988" y="2892425"/>
          <p14:tracePt t="9072" x="2162175" y="2927350"/>
          <p14:tracePt t="9081" x="2263775" y="2960688"/>
          <p14:tracePt t="9091" x="2349500" y="2973388"/>
          <p14:tracePt t="9094" x="2425700" y="2982913"/>
          <p14:tracePt t="9105" x="2481263" y="2982913"/>
          <p14:tracePt t="9111" x="2527300" y="2982913"/>
          <p14:tracePt t="9121" x="2570163" y="2978150"/>
          <p14:tracePt t="9131" x="2620963" y="2935288"/>
          <p14:tracePt t="9134" x="2655888" y="2871788"/>
          <p14:tracePt t="9145" x="2689225" y="2782888"/>
          <p14:tracePt t="9151" x="2722563" y="2692400"/>
          <p14:tracePt t="9161" x="2744788" y="2578100"/>
          <p14:tracePt t="9171" x="2757488" y="2451100"/>
          <p14:tracePt t="9177" x="2765425" y="2309813"/>
          <p14:tracePt t="9186" x="2765425" y="2157413"/>
          <p14:tracePt t="9191" x="2765425" y="2000250"/>
          <p14:tracePt t="9207" x="2762250" y="1846263"/>
          <p14:tracePt t="9211" x="2735263" y="1701800"/>
          <p14:tracePt t="9216" x="2689225" y="1557338"/>
          <p14:tracePt t="9227" x="2638425" y="1425575"/>
          <p14:tracePt t="9230" x="2578100" y="1306513"/>
          <p14:tracePt t="9241" x="2522538" y="1203325"/>
          <p14:tracePt t="9250" x="2455863" y="1109663"/>
          <p14:tracePt t="9257" x="2382838" y="1016000"/>
          <p14:tracePt t="9267" x="2319338" y="952500"/>
          <p14:tracePt t="9273" x="2255838" y="909638"/>
          <p14:tracePt t="9283" x="2190750" y="876300"/>
          <p14:tracePt t="9293" x="2132013" y="858838"/>
          <p14:tracePt t="9296" x="2084388" y="846138"/>
          <p14:tracePt t="9307" x="2025650" y="838200"/>
          <p14:tracePt t="9313" x="1965325" y="838200"/>
          <p14:tracePt t="9324" x="1893888" y="838200"/>
          <p14:tracePt t="9333" x="1808163" y="838200"/>
          <p14:tracePt t="9336" x="1736725" y="842963"/>
          <p14:tracePt t="9347" x="1646238" y="876300"/>
          <p14:tracePt t="9352" x="1582738" y="931863"/>
          <p14:tracePt t="9363" x="1514475" y="1000125"/>
          <p14:tracePt t="9373" x="1446213" y="1076325"/>
          <p14:tracePt t="9378" x="1390650" y="1157288"/>
          <p14:tracePt t="9389" x="1344613" y="1246188"/>
          <p14:tracePt t="9393" x="1314450" y="1335088"/>
          <p14:tracePt t="9402" x="1289050" y="1425575"/>
          <p14:tracePt t="9413" x="1281113" y="1509713"/>
          <p14:tracePt t="9418" x="1268413" y="1612900"/>
          <p14:tracePt t="9429" x="1268413" y="1697038"/>
          <p14:tracePt t="9432" x="1268413" y="1782763"/>
          <p14:tracePt t="9443" x="1268413" y="1881188"/>
          <p14:tracePt t="9453" x="1268413" y="1978025"/>
          <p14:tracePt t="9460" x="1289050" y="2079625"/>
          <p14:tracePt t="9469" x="1311275" y="2170113"/>
          <p14:tracePt t="9473" x="1352550" y="2259013"/>
          <p14:tracePt t="9483" x="1400175" y="2347913"/>
          <p14:tracePt t="9493" x="1455738" y="2441575"/>
          <p14:tracePt t="9498" x="1524000" y="2522538"/>
          <p14:tracePt t="9509" x="1577975" y="2598738"/>
          <p14:tracePt t="9515" x="1646238" y="2663825"/>
          <p14:tracePt t="9525" x="1739900" y="2735263"/>
          <p14:tracePt t="9535" x="1816100" y="2790825"/>
          <p14:tracePt t="9538" x="1906588" y="2833688"/>
          <p14:tracePt t="9548" x="2000250" y="2879725"/>
          <p14:tracePt t="9555" x="2089150" y="2914650"/>
          <p14:tracePt t="9565" x="2174875" y="2935288"/>
          <p14:tracePt t="9574" x="2251075" y="2957513"/>
          <p14:tracePt t="9578" x="2309813" y="2970213"/>
          <p14:tracePt t="9589" x="2365375" y="2970213"/>
          <p14:tracePt t="9595" x="2413000" y="2970213"/>
          <p14:tracePt t="9604" x="2459038" y="2952750"/>
          <p14:tracePt t="9615" x="2522538" y="2909888"/>
          <p14:tracePt t="9621" x="2578100" y="2833688"/>
          <p14:tracePt t="9631" x="2638425" y="2727325"/>
          <p14:tracePt t="9634" x="2671763" y="2582863"/>
          <p14:tracePt t="9645" x="2697163" y="2441575"/>
          <p14:tracePt t="9655" x="2709863" y="2241550"/>
          <p14:tracePt t="9661" x="2709863" y="2038350"/>
          <p14:tracePt t="9670" x="2709863" y="1808163"/>
          <p14:tracePt t="9675" x="2684463" y="1587500"/>
          <p14:tracePt t="9684" x="2659063" y="1425575"/>
          <p14:tracePt t="9695" x="2651125" y="1296988"/>
          <p14:tracePt t="9701" x="2625725" y="1182688"/>
          <p14:tracePt t="9711" x="2616200" y="1096963"/>
          <p14:tracePt t="9716" x="2595563" y="1020763"/>
          <p14:tracePt t="9728" x="2574925" y="962025"/>
          <p14:tracePt t="9737" x="2540000" y="896938"/>
          <p14:tracePt t="9741" x="2501900" y="846138"/>
          <p14:tracePt t="9750" x="2459038" y="782638"/>
          <p14:tracePt t="9754" x="2403475" y="731838"/>
          <p14:tracePt t="9767" x="2344738" y="698500"/>
          <p14:tracePt t="9777" x="2281238" y="676275"/>
          <p14:tracePt t="9780" x="2233613" y="658813"/>
          <p14:tracePt t="9791" x="2200275" y="650875"/>
          <p14:tracePt t="9796" x="2170113" y="650875"/>
          <p14:tracePt t="9808" x="2136775" y="650875"/>
          <p14:tracePt t="9817" x="2106613" y="650875"/>
          <p14:tracePt t="9823" x="2051050" y="663575"/>
          <p14:tracePt t="9830" x="2000250" y="693738"/>
          <p14:tracePt t="9836" x="1949450" y="736600"/>
          <p14:tracePt t="9847" x="1884363" y="790575"/>
          <p14:tracePt t="9857" x="1830388" y="855663"/>
          <p14:tracePt t="9863" x="1782763" y="944563"/>
          <p14:tracePt t="9873" x="1736725" y="1050925"/>
          <p14:tracePt t="9877" x="1714500" y="1149350"/>
          <p14:tracePt t="9886" x="1693863" y="1281113"/>
          <p14:tracePt t="9896" x="1681163" y="1395413"/>
          <p14:tracePt t="9903" x="1681163" y="1506538"/>
          <p14:tracePt t="9913" x="1681163" y="1608138"/>
          <p14:tracePt t="9916" x="1681163" y="1706563"/>
          <p14:tracePt t="9927" x="1689100" y="1803400"/>
          <p14:tracePt t="9936" x="1709738" y="1906588"/>
          <p14:tracePt t="9943" x="1757363" y="2025650"/>
          <p14:tracePt t="9952" x="1825625" y="2132013"/>
          <p14:tracePt t="9957" x="1909763" y="2251075"/>
          <p14:tracePt t="9969" x="2030413" y="2395538"/>
          <p14:tracePt t="9979" x="2174875" y="2552700"/>
          <p14:tracePt t="9982" x="2319338" y="2714625"/>
          <p14:tracePt t="9993" x="2484438" y="2879725"/>
          <p14:tracePt t="9999" x="2646363" y="3024188"/>
          <p14:tracePt t="10009" x="2803525" y="3170238"/>
          <p14:tracePt t="10019" x="2962275" y="3297238"/>
          <p14:tracePt t="10023" x="3140075" y="3433763"/>
          <p14:tracePt t="10033" x="3309938" y="3530600"/>
          <p14:tracePt t="10039" x="3446463" y="3603625"/>
          <p14:tracePt t="10049" x="3578225" y="3662363"/>
          <p14:tracePt t="10059" x="3694113" y="3709988"/>
          <p14:tracePt t="10065" x="3825875" y="3748088"/>
          <p14:tracePt t="10075" x="3927475" y="3756025"/>
          <p14:tracePt t="10078" x="4025900" y="3768725"/>
          <p14:tracePt t="10090" x="4110038" y="3768725"/>
          <p14:tracePt t="10099" x="4216400" y="3727450"/>
          <p14:tracePt t="10105" x="4292600" y="3671888"/>
          <p14:tracePt t="10115" x="4386263" y="3578225"/>
          <p14:tracePt t="10119" x="4459288" y="3441700"/>
          <p14:tracePt t="10129" x="4514850" y="3267075"/>
          <p14:tracePt t="10139" x="4560888" y="3041650"/>
          <p14:tracePt t="10144" x="4573588" y="2828925"/>
          <p14:tracePt t="10154" x="4591050" y="2590800"/>
          <p14:tracePt t="10160" x="4591050" y="2386013"/>
          <p14:tracePt t="10169" x="4565650" y="2195513"/>
          <p14:tracePt t="10181" x="4510088" y="2020888"/>
          <p14:tracePt t="10190" x="4464050" y="1901825"/>
          <p14:tracePt t="10195" x="4403725" y="1782763"/>
          <p14:tracePt t="10199" x="4348163" y="1693863"/>
          <p14:tracePt t="10211" x="4292600" y="1612900"/>
          <p14:tracePt t="10220" x="4225925" y="1535113"/>
          <p14:tracePt t="10225" x="4144963" y="1455738"/>
          <p14:tracePt t="10235" x="4067175" y="1387475"/>
          <p14:tracePt t="10241" x="3973513" y="1319213"/>
          <p14:tracePt t="10250" x="3879850" y="1258888"/>
          <p14:tracePt t="10261" x="3778250" y="1190625"/>
          <p14:tracePt t="10264" x="3671888" y="1144588"/>
          <p14:tracePt t="10275" x="3544888" y="1096963"/>
          <p14:tracePt t="10281" x="3413125" y="1063625"/>
          <p14:tracePt t="10291" x="3297238" y="1025525"/>
          <p14:tracePt t="10301" x="3182938" y="1003300"/>
          <p14:tracePt t="10305" x="3051175" y="977900"/>
          <p14:tracePt t="10317" x="2935288" y="969963"/>
          <p14:tracePt t="10320" x="2813050" y="969963"/>
          <p14:tracePt t="10330" x="2697163" y="969963"/>
          <p14:tracePt t="10342" x="2582863" y="969963"/>
          <p14:tracePt t="10346" x="2484438" y="969963"/>
          <p14:tracePt t="10359" x="2387600" y="969963"/>
          <p14:tracePt t="10361" x="2314575" y="974725"/>
          <p14:tracePt t="10370" x="2220913" y="1020763"/>
          <p14:tracePt t="10381" x="2144713" y="1076325"/>
          <p14:tracePt t="10387" x="2076450" y="1144588"/>
          <p14:tracePt t="10397" x="2008188" y="1246188"/>
          <p14:tracePt t="10400" x="1949450" y="1377950"/>
          <p14:tracePt t="10413" x="1901825" y="1497013"/>
          <p14:tracePt t="10423" x="1863725" y="1641475"/>
          <p14:tracePt t="10427" x="1830388" y="1757363"/>
          <p14:tracePt t="10437" x="1808163" y="1897063"/>
          <p14:tracePt t="10443" x="1782763" y="2028825"/>
          <p14:tracePt t="10450" x="1762125" y="2132013"/>
          <p14:tracePt t="10463" x="1749425" y="2241550"/>
          <p14:tracePt t="10466" x="1749425" y="2344738"/>
          <p14:tracePt t="10478" x="1749425" y="2441575"/>
          <p14:tracePt t="10482" x="1749425" y="2527300"/>
          <p14:tracePt t="10493" x="1765300" y="2616200"/>
          <p14:tracePt t="10502" x="1800225" y="2692400"/>
          <p14:tracePt t="10508" x="1833563" y="2782888"/>
          <p14:tracePt t="10518" x="1876425" y="2859088"/>
          <p14:tracePt t="10522" x="1919288" y="2922588"/>
          <p14:tracePt t="10533" x="1962150" y="2973388"/>
          <p14:tracePt t="10543" x="2000250" y="3011488"/>
          <p14:tracePt t="10547" x="2051050" y="3054350"/>
          <p14:tracePt t="10558" x="2101850" y="3084513"/>
          <p14:tracePt t="10563" x="2149475" y="3114675"/>
          <p14:tracePt t="10573" x="2200275" y="3130550"/>
          <p14:tracePt t="10583" x="2259013" y="3152775"/>
          <p14:tracePt t="10589" x="2271713" y="3152775"/>
          <p14:tracePt t="10598" x="2297113" y="3152775"/>
          <p14:tracePt t="10603" x="2319338" y="3152775"/>
          <p14:tracePt t="10613" x="2332038" y="3152775"/>
          <p14:tracePt t="10624" x="2365375" y="3152775"/>
          <p14:tracePt t="10628" x="2378075" y="3148013"/>
          <p14:tracePt t="10639" x="2403475" y="3130550"/>
          <p14:tracePt t="10643" x="2416175" y="3127375"/>
          <p14:tracePt t="10644" x="0" y="0"/>
        </p14:tracePtLst>
        <p14:tracePtLst>
          <p14:tracePt t="13059" x="3190875" y="1760538"/>
          <p14:tracePt t="13130" x="3190875" y="1752600"/>
          <p14:tracePt t="13139" x="3182938" y="1752600"/>
          <p14:tracePt t="13144" x="3175000" y="1752600"/>
          <p14:tracePt t="13154" x="3160713" y="1752600"/>
          <p14:tracePt t="13160" x="3140075" y="1752600"/>
          <p14:tracePt t="13170" x="3127375" y="1752600"/>
          <p14:tracePt t="13180" x="3109913" y="1752600"/>
          <p14:tracePt t="13186" x="3059113" y="1744663"/>
          <p14:tracePt t="13196" x="3033713" y="1744663"/>
          <p14:tracePt t="13200" x="2990850" y="1735138"/>
          <p14:tracePt t="13210" x="2957513" y="1735138"/>
          <p14:tracePt t="13220" x="2927350" y="1727200"/>
          <p14:tracePt t="13227" x="2881313" y="1727200"/>
          <p14:tracePt t="13236" x="2838450" y="1727200"/>
          <p14:tracePt t="13240" x="2782888" y="1727200"/>
          <p14:tracePt t="13250" x="2735263" y="1727200"/>
          <p14:tracePt t="13261" x="2681288" y="1727200"/>
          <p14:tracePt t="13267" x="2655888" y="1727200"/>
          <p14:tracePt t="13277" x="2613025" y="1727200"/>
          <p14:tracePt t="13283" x="2557463" y="1727200"/>
          <p14:tracePt t="13293" x="2471738" y="1727200"/>
          <p14:tracePt t="13302" x="2400300" y="1727200"/>
          <p14:tracePt t="13307" x="2314575" y="1727200"/>
          <p14:tracePt t="13317" x="2228850" y="1727200"/>
          <p14:tracePt t="13320" x="2144713" y="1727200"/>
          <p14:tracePt t="13333" x="2084388" y="1727200"/>
          <p14:tracePt t="13343" x="2030413" y="1727200"/>
          <p14:tracePt t="13347" x="1982788" y="1727200"/>
          <p14:tracePt t="13357" x="1970088" y="1727200"/>
          <p14:tracePt t="13363" x="1949450" y="1727200"/>
          <p14:tracePt t="13373" x="1939925" y="1727200"/>
          <p14:tracePt t="13383" x="1927225" y="1727200"/>
          <p14:tracePt t="13502" x="1931988" y="1727200"/>
          <p14:tracePt t="13508" x="1944688" y="1727200"/>
          <p14:tracePt t="13518" x="1957388" y="1727200"/>
          <p14:tracePt t="13522" x="1970088" y="1727200"/>
          <p14:tracePt t="13534" x="2012950" y="1727200"/>
          <p14:tracePt t="13544" x="2046288" y="1727200"/>
          <p14:tracePt t="13548" x="2076450" y="1727200"/>
          <p14:tracePt t="13558" x="2097088" y="1727200"/>
          <p14:tracePt t="13564" x="2132013" y="1727200"/>
          <p14:tracePt t="13574" x="2174875" y="1727200"/>
          <p14:tracePt t="13584" x="2228850" y="1727200"/>
          <p14:tracePt t="13588" x="2301875" y="1727200"/>
          <p14:tracePt t="13598" x="2362200" y="1727200"/>
          <p14:tracePt t="13604" x="2416175" y="1727200"/>
          <p14:tracePt t="13614" x="2476500" y="1727200"/>
          <p14:tracePt t="13624" x="2519363" y="1727200"/>
          <p14:tracePt t="13630" x="2565400" y="1727200"/>
          <p14:tracePt t="13641" x="2608263" y="1735138"/>
          <p14:tracePt t="13644" x="2616200" y="1735138"/>
          <p14:tracePt t="13654" x="2638425" y="1735138"/>
          <p14:tracePt t="13745" x="2625725" y="1735138"/>
          <p14:tracePt t="13750" x="2620963" y="1735138"/>
          <p14:tracePt t="13760" x="2600325" y="1735138"/>
          <p14:tracePt t="13766" x="2557463" y="1735138"/>
          <p14:tracePt t="13777" x="2527300" y="1735138"/>
          <p14:tracePt t="13784" x="2493963" y="1735138"/>
          <p14:tracePt t="13792" x="2451100" y="1735138"/>
          <p14:tracePt t="13800" x="2395538" y="1735138"/>
          <p14:tracePt t="13807" x="2349500" y="1735138"/>
          <p14:tracePt t="13816" x="2327275" y="1735138"/>
          <p14:tracePt t="13827" x="2271713" y="1735138"/>
          <p14:tracePt t="13830" x="2251075" y="1735138"/>
          <p14:tracePt t="13841" x="2238375" y="1735138"/>
          <p14:tracePt t="13847" x="2225675" y="1735138"/>
          <p14:tracePt t="13858" x="2200275" y="1735138"/>
          <p14:tracePt t="13866" x="2187575" y="1735138"/>
          <p14:tracePt t="13870" x="2182813" y="1735138"/>
          <p14:tracePt t="13883" x="2174875" y="1735138"/>
          <p14:tracePt t="13886" x="2170113" y="1735138"/>
          <p14:tracePt t="13966" x="2195513" y="1735138"/>
          <p14:tracePt t="13976" x="2225675" y="1735138"/>
          <p14:tracePt t="13987" x="2268538" y="1735138"/>
          <p14:tracePt t="13993" x="2327275" y="1735138"/>
          <p14:tracePt t="14003" x="2357438" y="1735138"/>
          <p14:tracePt t="14009" x="2413000" y="1735138"/>
          <p14:tracePt t="14018" x="2468563" y="1735138"/>
          <p14:tracePt t="14029" x="2514600" y="1735138"/>
          <p14:tracePt t="14032" x="2535238" y="1735138"/>
          <p14:tracePt t="14042" x="2557463" y="1735138"/>
          <p14:tracePt t="14098" x="2532063" y="1731963"/>
          <p14:tracePt t="14108" x="2497138" y="1731963"/>
          <p14:tracePt t="14114" x="2476500" y="1731963"/>
          <p14:tracePt t="14125" x="2428875" y="1722438"/>
          <p14:tracePt t="14128" x="2408238" y="1722438"/>
          <p14:tracePt t="14138" x="2387600" y="1722438"/>
          <p14:tracePt t="14148" x="2362200" y="1722438"/>
          <p14:tracePt t="14154" x="2349500" y="1722438"/>
          <p14:tracePt t="14164" x="2335213" y="1722438"/>
          <p14:tracePt t="14168" x="2306638" y="1722438"/>
          <p14:tracePt t="14178" x="2289175" y="1722438"/>
          <p14:tracePt t="14187" x="2268538" y="1722438"/>
          <p14:tracePt t="14194" x="2263775" y="1722438"/>
          <p14:tracePt t="14204" x="2243138" y="1714500"/>
          <p14:tracePt t="14210" x="2228850" y="1714500"/>
          <p14:tracePt t="14220" x="2212975" y="1714500"/>
          <p14:tracePt t="14230" x="2200275" y="1714500"/>
          <p14:tracePt t="14235" x="2178050" y="1714500"/>
          <p14:tracePt t="14245" x="2165350" y="1714500"/>
          <p14:tracePt t="14248" x="2157413" y="1714500"/>
          <p14:tracePt t="14275" x="2152650" y="1714500"/>
          <p14:tracePt t="14351" x="2170113" y="1714500"/>
          <p14:tracePt t="14355" x="2200275" y="1714500"/>
          <p14:tracePt t="14366" x="2220913" y="1714500"/>
          <p14:tracePt t="14371" x="2255838" y="1714500"/>
          <p14:tracePt t="14381" x="2276475" y="1714500"/>
          <p14:tracePt t="14391" x="2319338" y="1714500"/>
          <p14:tracePt t="14396" x="2378075" y="1714500"/>
          <p14:tracePt t="14406" x="2420938" y="1714500"/>
          <p14:tracePt t="14411" x="2463800" y="1714500"/>
          <p14:tracePt t="14420" x="2522538" y="1714500"/>
          <p14:tracePt t="14430" x="2565400" y="1714500"/>
          <p14:tracePt t="14436" x="2625725" y="1719263"/>
          <p14:tracePt t="14446" x="2671763" y="1727200"/>
          <p14:tracePt t="14450" x="2719388" y="1739900"/>
          <p14:tracePt t="14462" x="2747963" y="1739900"/>
          <p14:tracePt t="14472" x="2782888" y="1747838"/>
          <p14:tracePt t="14477" x="2828925" y="1765300"/>
          <p14:tracePt t="14486" x="2838450" y="1765300"/>
          <p14:tracePt t="14493" x="2841625" y="1770063"/>
          <p14:tracePt t="14502" x="2851150" y="1770063"/>
          <p14:tracePt t="14573" x="2833688" y="1770063"/>
          <p14:tracePt t="14582" x="2800350" y="1770063"/>
          <p14:tracePt t="14593" x="2778125" y="1770063"/>
          <p14:tracePt t="14599" x="2757488" y="1770063"/>
          <p14:tracePt t="14609" x="2740025" y="1770063"/>
          <p14:tracePt t="14613" x="2719388" y="1770063"/>
          <p14:tracePt t="14623" x="2706688" y="1770063"/>
          <p14:tracePt t="14633" x="2684463" y="1770063"/>
          <p14:tracePt t="14639" x="2659063" y="1770063"/>
          <p14:tracePt t="14649" x="2638425" y="1770063"/>
          <p14:tracePt t="14652" x="2633663" y="1770063"/>
          <p14:tracePt t="14663" x="2616200" y="1770063"/>
          <p14:tracePt t="14675" x="2603500" y="1770063"/>
          <p14:tracePt t="14679" x="2590800" y="1770063"/>
          <p14:tracePt t="14689" x="2578100" y="1770063"/>
          <p14:tracePt t="14694" x="2544763" y="1770063"/>
          <p14:tracePt t="14703" x="2522538" y="1770063"/>
          <p14:tracePt t="14713" x="2501900" y="1770063"/>
          <p14:tracePt t="14718" x="2459038" y="1770063"/>
          <p14:tracePt t="14728" x="2413000" y="1770063"/>
          <p14:tracePt t="14734" x="2400300" y="1770063"/>
          <p14:tracePt t="14745" x="2378075" y="1770063"/>
          <p14:tracePt t="14754" x="2365375" y="1770063"/>
          <p14:tracePt t="14759" x="2339975" y="1770063"/>
          <p14:tracePt t="14768" x="2327275" y="1770063"/>
          <p14:tracePt t="14784" x="2322513" y="1770063"/>
          <p14:tracePt t="14874" x="2344738" y="1770063"/>
          <p14:tracePt t="14880" x="2357438" y="1770063"/>
          <p14:tracePt t="14890" x="2382838" y="1770063"/>
          <p14:tracePt t="14894" x="2403475" y="1770063"/>
          <p14:tracePt t="14907" x="2446338" y="1770063"/>
          <p14:tracePt t="14914" x="2476500" y="1770063"/>
          <p14:tracePt t="14920" x="2509838" y="1770063"/>
          <p14:tracePt t="14930" x="2562225" y="1770063"/>
          <p14:tracePt t="14936" x="2608263" y="1770063"/>
          <p14:tracePt t="14946" x="2651125" y="1770063"/>
          <p14:tracePt t="14957" x="2684463" y="1770063"/>
          <p14:tracePt t="14961" x="2735263" y="1770063"/>
          <p14:tracePt t="14970" x="2762250" y="1770063"/>
          <p14:tracePt t="14977" x="2782888" y="1770063"/>
          <p14:tracePt t="14987" x="2795588" y="1770063"/>
          <p14:tracePt t="14996" x="2803525" y="1770063"/>
          <p14:tracePt t="15000" x="2808288" y="1770063"/>
          <p14:tracePt t="15092" x="2790825" y="1770063"/>
          <p14:tracePt t="15096" x="2770188" y="1770063"/>
          <p14:tracePt t="15107" x="2744788" y="1770063"/>
          <p14:tracePt t="15117" x="2740025" y="1770063"/>
          <p14:tracePt t="15123" x="2719388" y="1770063"/>
          <p14:tracePt t="15133" x="2706688" y="1770063"/>
          <p14:tracePt t="15136" x="2701925" y="1770063"/>
          <p14:tracePt t="15149" x="2693988" y="1770063"/>
          <p14:tracePt t="15159" x="2681288" y="1770063"/>
          <p14:tracePt t="15163" x="2668588" y="1770063"/>
          <p14:tracePt t="15175" x="2655888" y="1770063"/>
          <p14:tracePt t="15178" x="2641600" y="1770063"/>
          <p14:tracePt t="15189" x="2616200" y="1770063"/>
          <p14:tracePt t="15208" x="2562225" y="1770063"/>
          <p14:tracePt t="15212" x="2540000" y="1770063"/>
          <p14:tracePt t="15218" x="2509838" y="1770063"/>
          <p14:tracePt t="15229" x="2493963" y="1770063"/>
          <p14:tracePt t="15239" x="2451100" y="1770063"/>
          <p14:tracePt t="15242" x="2438400" y="1770063"/>
          <p14:tracePt t="15255" x="2425700" y="1770063"/>
          <p14:tracePt t="15259" x="2420938" y="1770063"/>
          <p14:tracePt t="15269" x="2408238" y="1770063"/>
          <p14:tracePt t="15278" x="2400300" y="1770063"/>
          <p14:tracePt t="15284" x="2395538" y="1770063"/>
          <p14:tracePt t="15293" x="2387600" y="1770063"/>
          <p14:tracePt t="15769" x="0" y="0"/>
        </p14:tracePtLst>
        <p14:tracePtLst>
          <p14:tracePt t="16384" x="1030288" y="1701800"/>
          <p14:tracePt t="16445" x="1050925" y="1701800"/>
          <p14:tracePt t="16454" x="1076325" y="1701800"/>
          <p14:tracePt t="16465" x="1098550" y="1701800"/>
          <p14:tracePt t="16468" x="1139825" y="1701800"/>
          <p14:tracePt t="16478" x="1182688" y="1701800"/>
          <p14:tracePt t="16485" x="1230313" y="1701800"/>
          <p14:tracePt t="16495" x="1284288" y="1701800"/>
          <p14:tracePt t="16505" x="1344613" y="1701800"/>
          <p14:tracePt t="16511" x="1417638" y="1709738"/>
          <p14:tracePt t="16521" x="1501775" y="1719263"/>
          <p14:tracePt t="16524" x="1577975" y="1731963"/>
          <p14:tracePt t="16534" x="1633538" y="1731963"/>
          <p14:tracePt t="16545" x="1693863" y="1731963"/>
          <p14:tracePt t="16548" x="1697038" y="1731963"/>
          <p14:tracePt t="16561" x="1701800" y="1731963"/>
          <p14:tracePt t="16667" x="1693863" y="1731963"/>
          <p14:tracePt t="16697" x="1689100" y="1731963"/>
          <p14:tracePt t="16856" x="0" y="0"/>
        </p14:tracePtLst>
        <p14:tracePtLst>
          <p14:tracePt t="17569" x="1833563" y="914400"/>
          <p14:tracePt t="17625" x="1812925" y="931863"/>
          <p14:tracePt t="17635" x="1795463" y="957263"/>
          <p14:tracePt t="17639" x="1770063" y="977900"/>
          <p14:tracePt t="17649" x="1749425" y="1003300"/>
          <p14:tracePt t="17655" x="1731963" y="1030288"/>
          <p14:tracePt t="17665" x="1714500" y="1050925"/>
          <p14:tracePt t="17675" x="1689100" y="1068388"/>
          <p14:tracePt t="17678" x="1676400" y="1084263"/>
          <p14:tracePt t="17690" x="1671638" y="1089025"/>
          <p14:tracePt t="17694" x="1663700" y="1096963"/>
          <p14:tracePt t="17704" x="1658938" y="1101725"/>
          <p14:tracePt t="17714" x="1651000" y="1106488"/>
          <p14:tracePt t="17720" x="1646238" y="1114425"/>
          <p14:tracePt t="17730" x="1638300" y="1119188"/>
          <p14:tracePt t="17734" x="1633538" y="1127125"/>
          <p14:tracePt t="17745" x="1620838" y="1149350"/>
          <p14:tracePt t="17755" x="1612900" y="1152525"/>
          <p14:tracePt t="17761" x="1608138" y="1174750"/>
          <p14:tracePt t="17771" x="1608138" y="1187450"/>
          <p14:tracePt t="17775" x="1600200" y="1212850"/>
          <p14:tracePt t="17784" x="1582738" y="1246188"/>
          <p14:tracePt t="17795" x="1582738" y="1301750"/>
          <p14:tracePt t="17801" x="1582738" y="1335088"/>
          <p14:tracePt t="17811" x="1582738" y="1357313"/>
          <p14:tracePt t="17817" x="1582738" y="1400175"/>
          <p14:tracePt t="17827" x="1582738" y="1441450"/>
          <p14:tracePt t="17836" x="1582738" y="1489075"/>
          <p14:tracePt t="17841" x="1582738" y="1531938"/>
          <p14:tracePt t="17850" x="1582738" y="1574800"/>
          <p14:tracePt t="17858" x="1582738" y="1616075"/>
          <p14:tracePt t="17867" x="1582738" y="1676400"/>
          <p14:tracePt t="17877" x="1582738" y="1735138"/>
          <p14:tracePt t="17880" x="1582738" y="1790700"/>
          <p14:tracePt t="17891" x="1582738" y="1851025"/>
          <p14:tracePt t="17897" x="1582738" y="1906588"/>
          <p14:tracePt t="17907" x="1582738" y="1965325"/>
          <p14:tracePt t="17916" x="1582738" y="2020888"/>
          <p14:tracePt t="17924" x="1582738" y="2079625"/>
          <p14:tracePt t="17931" x="1582738" y="2109788"/>
          <p14:tracePt t="17937" x="1582738" y="2144713"/>
          <p14:tracePt t="17947" x="1587500" y="2165350"/>
          <p14:tracePt t="17958" x="1590675" y="2182813"/>
          <p14:tracePt t="18018" x="1590675" y="2152650"/>
          <p14:tracePt t="18027" x="1590675" y="2101850"/>
          <p14:tracePt t="18039" x="1590675" y="2076450"/>
          <p14:tracePt t="18042" x="1590675" y="2025650"/>
          <p14:tracePt t="18053" x="1590675" y="1952625"/>
          <p14:tracePt t="18059" x="1590675" y="1866900"/>
          <p14:tracePt t="18069" x="1590675" y="1795463"/>
          <p14:tracePt t="18079" x="1590675" y="1722438"/>
          <p14:tracePt t="18082" x="1590675" y="1638300"/>
          <p14:tracePt t="18093" x="1590675" y="1552575"/>
          <p14:tracePt t="18099" x="1590675" y="1481138"/>
          <p14:tracePt t="18109" x="1590675" y="1425575"/>
          <p14:tracePt t="18119" x="1590675" y="1377950"/>
          <p14:tracePt t="18122" x="1590675" y="1349375"/>
          <p14:tracePt t="18179" x="1600200" y="1377950"/>
          <p14:tracePt t="18189" x="1612900" y="1438275"/>
          <p14:tracePt t="18199" x="1612900" y="1493838"/>
          <p14:tracePt t="18204" x="1612900" y="1527175"/>
          <p14:tracePt t="18215" x="1612900" y="1577975"/>
          <p14:tracePt t="18218" x="1612900" y="1638300"/>
          <p14:tracePt t="18229" x="1612900" y="1709738"/>
          <p14:tracePt t="18238" x="1612900" y="1795463"/>
          <p14:tracePt t="18245" x="1612900" y="1866900"/>
          <p14:tracePt t="18254" x="1612900" y="1922463"/>
          <p14:tracePt t="18262" x="1612900" y="1982788"/>
          <p14:tracePt t="18270" x="1612900" y="2012950"/>
          <p14:tracePt t="18281" x="1612900" y="2046288"/>
          <p14:tracePt t="18284" x="1617663" y="2051050"/>
          <p14:tracePt t="18295" x="1617663" y="2054225"/>
          <p14:tracePt t="18341" x="1620838" y="2063750"/>
          <p14:tracePt t="18350" x="1630363" y="2058988"/>
          <p14:tracePt t="18351" x="0" y="0"/>
        </p14:tracePtLst>
        <p14:tracePtLst>
          <p14:tracePt t="26754" x="7305675" y="1476375"/>
          <p14:tracePt t="26763" x="7285038" y="1468438"/>
          <p14:tracePt t="26773" x="7259638" y="1450975"/>
          <p14:tracePt t="26779" x="7237413" y="1441450"/>
          <p14:tracePt t="26788" x="7219950" y="1438275"/>
          <p14:tracePt t="26794" x="7199313" y="1438275"/>
          <p14:tracePt t="26804" x="7165975" y="1428750"/>
          <p14:tracePt t="26815" x="7143750" y="1412875"/>
          <p14:tracePt t="26818" x="7123113" y="1412875"/>
          <p14:tracePt t="26829" x="7088188" y="1403350"/>
          <p14:tracePt t="26834" x="7054850" y="1403350"/>
          <p14:tracePt t="26845" x="7011988" y="1395413"/>
          <p14:tracePt t="26855" x="6953250" y="1387475"/>
          <p14:tracePt t="26859" x="6910388" y="1387475"/>
          <p14:tracePt t="26869" x="6884988" y="1387475"/>
          <p14:tracePt t="26875" x="6842125" y="1387475"/>
          <p14:tracePt t="26885" x="6786563" y="1387475"/>
          <p14:tracePt t="26895" x="6715125" y="1374775"/>
          <p14:tracePt t="26901" x="6642100" y="1374775"/>
          <p14:tracePt t="26911" x="6569075" y="1374775"/>
          <p14:tracePt t="26915" x="6497638" y="1374775"/>
          <p14:tracePt t="26925" x="6442075" y="1374775"/>
          <p14:tracePt t="26935" x="6381750" y="1374775"/>
          <p14:tracePt t="26941" x="6340475" y="1374775"/>
          <p14:tracePt t="26951" x="6280150" y="1374775"/>
          <p14:tracePt t="26955" x="6237288" y="1374775"/>
          <p14:tracePt t="26965" x="6203950" y="1377950"/>
          <p14:tracePt t="26975" x="6181725" y="1395413"/>
          <p14:tracePt t="26981" x="6173788" y="1408113"/>
          <p14:tracePt t="26992" x="6148388" y="1446213"/>
          <p14:tracePt t="26995" x="6140450" y="1489075"/>
          <p14:tracePt t="27005" x="6115050" y="1514475"/>
          <p14:tracePt t="27015" x="6092825" y="1562100"/>
          <p14:tracePt t="27021" x="6084888" y="1595438"/>
          <p14:tracePt t="27031" x="6067425" y="1646238"/>
          <p14:tracePt t="27036" x="6046788" y="1693863"/>
          <p14:tracePt t="27046" x="6034088" y="1714500"/>
          <p14:tracePt t="27057" x="6024563" y="1747838"/>
          <p14:tracePt t="27061" x="5991225" y="1812925"/>
          <p14:tracePt t="27071" x="5983288" y="1858963"/>
          <p14:tracePt t="27076" x="5965825" y="1881188"/>
          <p14:tracePt t="27087" x="5948363" y="1935163"/>
          <p14:tracePt t="27096" x="5927725" y="2000250"/>
          <p14:tracePt t="27100" x="5910263" y="2033588"/>
          <p14:tracePt t="27111" x="5902325" y="2066925"/>
          <p14:tracePt t="27116" x="5892800" y="2101850"/>
          <p14:tracePt t="27127" x="5884863" y="2144713"/>
          <p14:tracePt t="27137" x="5876925" y="2178050"/>
          <p14:tracePt t="27143" x="5867400" y="2225675"/>
          <p14:tracePt t="27153" x="5867400" y="2266950"/>
          <p14:tracePt t="27157" x="5859463" y="2301875"/>
          <p14:tracePt t="27167" x="5849938" y="2335213"/>
          <p14:tracePt t="27177" x="5849938" y="2378075"/>
          <p14:tracePt t="27183" x="5849938" y="2413000"/>
          <p14:tracePt t="27193" x="5849938" y="2433638"/>
          <p14:tracePt t="27208" x="5849938" y="2505075"/>
          <p14:tracePt t="27223" x="5849938" y="2595563"/>
          <p14:tracePt t="27233" x="5849938" y="2638425"/>
          <p14:tracePt t="27238" x="5849938" y="2684463"/>
          <p14:tracePt t="27249" x="5849938" y="2727325"/>
          <p14:tracePt t="27259" x="5854700" y="2760663"/>
          <p14:tracePt t="27262" x="5854700" y="2790825"/>
          <p14:tracePt t="27273" x="5862638" y="2824163"/>
          <p14:tracePt t="27277" x="5876925" y="2836863"/>
          <p14:tracePt t="27288" x="5902325" y="2863850"/>
          <p14:tracePt t="27298" x="5940425" y="2892425"/>
          <p14:tracePt t="27302" x="5969000" y="2940050"/>
          <p14:tracePt t="27312" x="5986463" y="2965450"/>
          <p14:tracePt t="27318" x="6021388" y="3011488"/>
          <p14:tracePt t="27329" x="6046788" y="3036888"/>
          <p14:tracePt t="27339" x="6075363" y="3071813"/>
          <p14:tracePt t="27343" x="6102350" y="3109913"/>
          <p14:tracePt t="27353" x="6143625" y="3160713"/>
          <p14:tracePt t="27359" x="6181725" y="3211513"/>
          <p14:tracePt t="27368" x="6221413" y="3249613"/>
          <p14:tracePt t="27378" x="6262688" y="3289300"/>
          <p14:tracePt t="27385" x="6302375" y="3327400"/>
          <p14:tracePt t="27395" x="6340475" y="3365500"/>
          <p14:tracePt t="27398" x="6391275" y="3408363"/>
          <p14:tracePt t="27409" x="6442075" y="3446463"/>
          <p14:tracePt t="27419" x="6492875" y="3489325"/>
          <p14:tracePt t="27426" x="6569075" y="3556000"/>
          <p14:tracePt t="27435" x="6637338" y="3621088"/>
          <p14:tracePt t="27438" x="6727825" y="3692525"/>
          <p14:tracePt t="27449" x="6821488" y="3773488"/>
          <p14:tracePt t="27459" x="6927850" y="3867150"/>
          <p14:tracePt t="27464" x="7007225" y="3948113"/>
          <p14:tracePt t="27475" x="7088188" y="4016375"/>
          <p14:tracePt t="27479" x="7165975" y="4071938"/>
          <p14:tracePt t="27492" x="7234238" y="4127500"/>
          <p14:tracePt t="27500" x="7310438" y="4168775"/>
          <p14:tracePt t="27505" x="7356475" y="4198938"/>
          <p14:tracePt t="27515" x="7419975" y="4233863"/>
          <p14:tracePt t="27520" x="7472363" y="4262438"/>
          <p14:tracePt t="27531" x="7531100" y="4279900"/>
          <p14:tracePt t="27543" x="7607300" y="4300538"/>
          <p14:tracePt t="27546" x="7680325" y="4322763"/>
          <p14:tracePt t="27555" x="7769225" y="4348163"/>
          <p14:tracePt t="27561" x="7872413" y="4356100"/>
          <p14:tracePt t="27571" x="7981950" y="4368800"/>
          <p14:tracePt t="27581" x="8097838" y="4381500"/>
          <p14:tracePt t="27586" x="8212138" y="4381500"/>
          <p14:tracePt t="27596" x="8326438" y="4373563"/>
          <p14:tracePt t="27600" x="8442325" y="4338638"/>
          <p14:tracePt t="27611" x="8543925" y="4292600"/>
          <p14:tracePt t="27621" x="8650288" y="4246563"/>
          <p14:tracePt t="27627" x="8756650" y="4173538"/>
          <p14:tracePt t="27636" x="8845550" y="4092575"/>
          <p14:tracePt t="27641" x="8931275" y="3998913"/>
          <p14:tracePt t="27651" x="8986838" y="3897313"/>
          <p14:tracePt t="27661" x="9024938" y="3781425"/>
          <p14:tracePt t="27666" x="9045575" y="3636963"/>
          <p14:tracePt t="27677" x="9058275" y="3462338"/>
          <p14:tracePt t="27683" x="9070975" y="3279775"/>
          <p14:tracePt t="27691" x="9070975" y="3076575"/>
          <p14:tracePt t="27702" x="9050338" y="2909888"/>
          <p14:tracePt t="27707" x="9017000" y="2765425"/>
          <p14:tracePt t="27717" x="8969375" y="2638425"/>
          <p14:tracePt t="27720" x="8918575" y="2505075"/>
          <p14:tracePt t="27732" x="8863013" y="2386013"/>
          <p14:tracePt t="27743" x="8804275" y="2297113"/>
          <p14:tracePt t="27747" x="8748713" y="2233613"/>
          <p14:tracePt t="27758" x="8697913" y="2165350"/>
          <p14:tracePt t="27763" x="8642350" y="2114550"/>
          <p14:tracePt t="27772" x="8564563" y="2058988"/>
          <p14:tracePt t="27783" x="8501063" y="2016125"/>
          <p14:tracePt t="27786" x="8407400" y="1957388"/>
          <p14:tracePt t="27796" x="8318500" y="1914525"/>
          <p14:tracePt t="27803" x="8216900" y="1881188"/>
          <p14:tracePt t="27813" x="8101013" y="1841500"/>
          <p14:tracePt t="27824" x="7969250" y="1808163"/>
          <p14:tracePt t="27827" x="7842250" y="1787525"/>
          <p14:tracePt t="27839" x="7713663" y="1760538"/>
          <p14:tracePt t="27844" x="7581900" y="1739900"/>
          <p14:tracePt t="27853" x="7454900" y="1727200"/>
          <p14:tracePt t="27863" x="7343775" y="1727200"/>
          <p14:tracePt t="27869" x="7242175" y="1727200"/>
          <p14:tracePt t="27878" x="7173913" y="1727200"/>
          <p14:tracePt t="27882" x="7110413" y="1731963"/>
          <p14:tracePt t="27893" x="7050088" y="1752600"/>
          <p14:tracePt t="27903" x="7037388" y="1770063"/>
          <p14:tracePt t="27909" x="7011988" y="1790700"/>
          <p14:tracePt t="27919" x="6994525" y="1828800"/>
          <p14:tracePt t="27923" x="6986588" y="1851025"/>
          <p14:tracePt t="27934" x="6969125" y="1884363"/>
          <p14:tracePt t="27945" x="6969125" y="1906588"/>
          <p14:tracePt t="27948" x="6961188" y="1922463"/>
          <p14:tracePt t="27959" x="6953250" y="1935163"/>
          <p14:tracePt t="27964" x="6948488" y="1952625"/>
          <p14:tracePt t="27973" x="6948488" y="1957388"/>
          <p14:tracePt t="27985" x="6948488" y="1960563"/>
          <p14:tracePt t="28015" x="0" y="0"/>
        </p14:tracePtLst>
        <p14:tracePtLst>
          <p14:tracePt t="42320" x="1250950" y="4535488"/>
          <p14:tracePt t="42363" x="1246188" y="4535488"/>
          <p14:tracePt t="42368" x="1233488" y="4535488"/>
          <p14:tracePt t="42379" x="1230313" y="4535488"/>
          <p14:tracePt t="42388" x="1225550" y="4535488"/>
          <p14:tracePt t="42395" x="1212850" y="4535488"/>
          <p14:tracePt t="42405" x="1204913" y="4535488"/>
          <p14:tracePt t="42408" x="1190625" y="4535488"/>
          <p14:tracePt t="42419" x="1177925" y="4535488"/>
          <p14:tracePt t="42429" x="1165225" y="4535488"/>
          <p14:tracePt t="42434" x="1149350" y="4535488"/>
          <p14:tracePt t="42445" x="1136650" y="4535488"/>
          <p14:tracePt t="42449" x="1114425" y="4535488"/>
          <p14:tracePt t="42459" x="1093788" y="4535488"/>
          <p14:tracePt t="42469" x="1068388" y="4535488"/>
          <p14:tracePt t="42476" x="1046163" y="4535488"/>
          <p14:tracePt t="42485" x="1025525" y="4535488"/>
          <p14:tracePt t="42491" x="992188" y="4535488"/>
          <p14:tracePt t="42500" x="949325" y="4535488"/>
          <p14:tracePt t="42511" x="927100" y="4535488"/>
          <p14:tracePt t="42515" x="893763" y="4543425"/>
          <p14:tracePt t="42526" x="871538" y="4543425"/>
          <p14:tracePt t="42531" x="838200" y="4551363"/>
          <p14:tracePt t="42541" x="795338" y="4551363"/>
          <p14:tracePt t="42551" x="762000" y="4556125"/>
          <p14:tracePt t="42554" x="727075" y="4565650"/>
          <p14:tracePt t="42565" x="706438" y="4565650"/>
          <p14:tracePt t="42571" x="685800" y="4565650"/>
          <p14:tracePt t="42581" x="650875" y="4565650"/>
          <p14:tracePt t="42591" x="620713" y="4573588"/>
          <p14:tracePt t="42597" x="587375" y="4581525"/>
          <p14:tracePt t="42607" x="561975" y="4591050"/>
          <p14:tracePt t="42611" x="539750" y="4598988"/>
          <p14:tracePt t="42621" x="523875" y="4606925"/>
          <p14:tracePt t="42630" x="511175" y="4619625"/>
          <p14:tracePt t="42636" x="476250" y="4629150"/>
          <p14:tracePt t="42646" x="458788" y="4662488"/>
          <p14:tracePt t="42651" x="455613" y="4672013"/>
          <p14:tracePt t="42661" x="455613" y="4675188"/>
          <p14:tracePt t="42671" x="438150" y="4687888"/>
          <p14:tracePt t="42677" x="433388" y="4705350"/>
          <p14:tracePt t="42687" x="433388" y="4718050"/>
          <p14:tracePt t="42692" x="433388" y="4738688"/>
          <p14:tracePt t="42702" x="425450" y="4773613"/>
          <p14:tracePt t="42711" x="425450" y="4803775"/>
          <p14:tracePt t="42716" x="425450" y="4819650"/>
          <p14:tracePt t="42728" x="425450" y="4862513"/>
          <p14:tracePt t="42732" x="425450" y="4892675"/>
          <p14:tracePt t="42742" x="425450" y="4913313"/>
          <p14:tracePt t="42753" x="425450" y="4948238"/>
          <p14:tracePt t="42756" x="438150" y="4973638"/>
          <p14:tracePt t="42767" x="442913" y="4994275"/>
          <p14:tracePt t="42773" x="481013" y="5019675"/>
          <p14:tracePt t="42783" x="493713" y="5045075"/>
          <p14:tracePt t="42793" x="519113" y="5062538"/>
          <p14:tracePt t="42796" x="544513" y="5075238"/>
          <p14:tracePt t="42807" x="565150" y="5092700"/>
          <p14:tracePt t="42813" x="620713" y="5110163"/>
          <p14:tracePt t="42823" x="658813" y="5138738"/>
          <p14:tracePt t="42833" x="685800" y="5156200"/>
          <p14:tracePt t="42838" x="727075" y="5173663"/>
          <p14:tracePt t="42848" x="792163" y="5203825"/>
          <p14:tracePt t="42852" x="842963" y="5232400"/>
          <p14:tracePt t="42863" x="863600" y="5241925"/>
          <p14:tracePt t="42873" x="906463" y="5249863"/>
          <p14:tracePt t="42879" x="952500" y="5257800"/>
          <p14:tracePt t="42889" x="992188" y="5275263"/>
          <p14:tracePt t="42893" x="1012825" y="5283200"/>
          <p14:tracePt t="42902" x="1046163" y="5292725"/>
          <p14:tracePt t="42913" x="1050925" y="5300663"/>
          <p14:tracePt t="42918" x="1058863" y="5300663"/>
          <p14:tracePt t="42929" x="1071563" y="5300663"/>
          <p14:tracePt t="42935" x="1084263" y="5305425"/>
          <p14:tracePt t="42945" x="1098550" y="5305425"/>
          <p14:tracePt t="42955" x="1111250" y="5305425"/>
          <p14:tracePt t="42959" x="1136650" y="5313363"/>
          <p14:tracePt t="42968" x="1149350" y="5313363"/>
          <p14:tracePt t="42972" x="1182688" y="5322888"/>
          <p14:tracePt t="42985" x="1217613" y="5338763"/>
          <p14:tracePt t="42995" x="1246188" y="5338763"/>
          <p14:tracePt t="42998" x="1271588" y="5338763"/>
          <p14:tracePt t="43009" x="1293813" y="5338763"/>
          <p14:tracePt t="43015" x="1301750" y="5348288"/>
          <p14:tracePt t="43026" x="1314450" y="5348288"/>
          <p14:tracePt t="43034" x="1336675" y="5348288"/>
          <p14:tracePt t="43041" x="1349375" y="5348288"/>
          <p14:tracePt t="43049" x="1362075" y="5348288"/>
          <p14:tracePt t="43055" x="1377950" y="5348288"/>
          <p14:tracePt t="43065" x="1382713" y="5348288"/>
          <p14:tracePt t="43075" x="1395413" y="5348288"/>
          <p14:tracePt t="43080" x="1400175" y="5348288"/>
          <p14:tracePt t="43095" x="1408113" y="5343525"/>
          <p14:tracePt t="44013" x="0" y="0"/>
        </p14:tracePtLst>
        <p14:tracePtLst>
          <p14:tracePt t="50970" x="7475538" y="2139950"/>
          <p14:tracePt t="50972" x="7467600" y="2127250"/>
          <p14:tracePt t="50983" x="7462838" y="2127250"/>
          <p14:tracePt t="50988" x="7442200" y="2119313"/>
          <p14:tracePt t="50998" x="7416800" y="2097088"/>
          <p14:tracePt t="51010" x="7386638" y="2097088"/>
          <p14:tracePt t="51015" x="7366000" y="2097088"/>
          <p14:tracePt t="51026" x="7340600" y="2097088"/>
          <p14:tracePt t="51029" x="7310438" y="2097088"/>
          <p14:tracePt t="51039" x="7267575" y="2097088"/>
          <p14:tracePt t="51049" x="7224713" y="2097088"/>
          <p14:tracePt t="51055" x="7178675" y="2097088"/>
          <p14:tracePt t="51065" x="7143750" y="2097088"/>
          <p14:tracePt t="51068" x="7085013" y="2119313"/>
          <p14:tracePt t="51079" x="7007225" y="2152650"/>
          <p14:tracePt t="51089" x="6918325" y="2200275"/>
          <p14:tracePt t="51095" x="6816725" y="2241550"/>
          <p14:tracePt t="51105" x="6710363" y="2289175"/>
          <p14:tracePt t="51110" x="6594475" y="2335213"/>
          <p14:tracePt t="51120" x="6475413" y="2382838"/>
          <p14:tracePt t="51131" x="6386513" y="2441575"/>
          <p14:tracePt t="51134" x="6305550" y="2509838"/>
          <p14:tracePt t="51145" x="6242050" y="2560638"/>
          <p14:tracePt t="51148" x="6186488" y="2628900"/>
          <p14:tracePt t="51162" x="6143625" y="2692400"/>
          <p14:tracePt t="51170" x="6110288" y="2770188"/>
          <p14:tracePt t="51175" x="6089650" y="2841625"/>
          <p14:tracePt t="51185" x="6067425" y="2917825"/>
          <p14:tracePt t="51190" x="6059488" y="3016250"/>
          <p14:tracePt t="51201" x="6059488" y="3117850"/>
          <p14:tracePt t="51211" x="6059488" y="3216275"/>
          <p14:tracePt t="51217" x="6059488" y="3343275"/>
          <p14:tracePt t="51225" x="6089650" y="3489325"/>
          <p14:tracePt t="51230" x="6148388" y="3616325"/>
          <p14:tracePt t="51241" x="6224588" y="3773488"/>
          <p14:tracePt t="51251" x="6327775" y="3897313"/>
          <p14:tracePt t="51256" x="6454775" y="4054475"/>
          <p14:tracePt t="51267" x="6578600" y="4152900"/>
          <p14:tracePt t="51270" x="6718300" y="4229100"/>
          <p14:tracePt t="51281" x="6846888" y="4275138"/>
          <p14:tracePt t="51292" x="6978650" y="4300538"/>
          <p14:tracePt t="51297" x="7105650" y="4310063"/>
          <p14:tracePt t="51307" x="7216775" y="4322763"/>
          <p14:tracePt t="51311" x="7348538" y="4300538"/>
          <p14:tracePt t="51321" x="7480300" y="4241800"/>
          <p14:tracePt t="51330" x="7599363" y="4160838"/>
          <p14:tracePt t="51337" x="7723188" y="4062413"/>
          <p14:tracePt t="51347" x="7850188" y="3943350"/>
          <p14:tracePt t="51352" x="7981950" y="3824288"/>
          <p14:tracePt t="51363" x="8088313" y="3717925"/>
          <p14:tracePt t="51373" x="8191500" y="3595688"/>
          <p14:tracePt t="51376" x="8258175" y="3489325"/>
          <p14:tracePt t="51387" x="8318500" y="3373438"/>
          <p14:tracePt t="51393" x="8351838" y="3267075"/>
          <p14:tracePt t="51402" x="8386763" y="3152775"/>
          <p14:tracePt t="51413" x="8399463" y="3036888"/>
          <p14:tracePt t="51416" x="8412163" y="2922588"/>
          <p14:tracePt t="51427" x="8412163" y="2811463"/>
          <p14:tracePt t="51432" x="8404225" y="2697163"/>
          <p14:tracePt t="51443" x="8369300" y="2582863"/>
          <p14:tracePt t="51453" x="8323263" y="2463800"/>
          <p14:tracePt t="51460" x="8262938" y="2360613"/>
          <p14:tracePt t="51469" x="8194675" y="2254250"/>
          <p14:tracePt t="51472" x="8123238" y="2147888"/>
          <p14:tracePt t="51483" x="8054975" y="2066925"/>
          <p14:tracePt t="51494" x="7986713" y="2003425"/>
          <p14:tracePt t="51499" x="7923213" y="1935163"/>
          <p14:tracePt t="51510" x="7854950" y="1871663"/>
          <p14:tracePt t="51513" x="7778750" y="1803400"/>
          <p14:tracePt t="51522" x="7723188" y="1735138"/>
          <p14:tracePt t="51533" x="7672388" y="1684338"/>
          <p14:tracePt t="51538" x="7620000" y="1646238"/>
          <p14:tracePt t="51548" x="7569200" y="1603375"/>
          <p14:tracePt t="51554" x="7531100" y="1565275"/>
          <p14:tracePt t="51563" x="7480300" y="1535113"/>
          <p14:tracePt t="51576" x="7467600" y="1527175"/>
          <p14:tracePt t="51579" x="7419975" y="1519238"/>
          <p14:tracePt t="51589" x="7399338" y="1509713"/>
          <p14:tracePt t="51593" x="7356475" y="1509713"/>
          <p14:tracePt t="51605" x="7335838" y="1509713"/>
          <p14:tracePt t="51615" x="7300913" y="1509713"/>
          <p14:tracePt t="51618" x="7259638" y="1509713"/>
          <p14:tracePt t="51629" x="7199313" y="1527175"/>
          <p14:tracePt t="51635" x="7123113" y="1562100"/>
          <p14:tracePt t="51645" x="7059613" y="1590675"/>
          <p14:tracePt t="51655" x="6981825" y="1625600"/>
          <p14:tracePt t="51660" x="6918325" y="1654175"/>
          <p14:tracePt t="51668" x="6859588" y="1689100"/>
          <p14:tracePt t="51675" x="6808788" y="1719263"/>
          <p14:tracePt t="51685" x="6769100" y="1744663"/>
          <p14:tracePt t="51696" x="6735763" y="1774825"/>
          <p14:tracePt t="51700" x="6697663" y="1800225"/>
          <p14:tracePt t="51711" x="6667500" y="1838325"/>
          <p14:tracePt t="51714" x="6650038" y="1871663"/>
          <p14:tracePt t="51727" x="6621463" y="1922463"/>
          <p14:tracePt t="51735" x="6604000" y="1970088"/>
          <p14:tracePt t="51740" x="6591300" y="2028825"/>
          <p14:tracePt t="51751" x="6581775" y="2076450"/>
          <p14:tracePt t="51754" x="6581775" y="2106613"/>
          <p14:tracePt t="51765" x="6581775" y="2114550"/>
          <p14:tracePt t="51781" x="6581775" y="2119313"/>
          <p14:tracePt t="51791" x="0" y="0"/>
        </p14:tracePtLst>
        <p14:tracePtLst>
          <p14:tracePt t="53525" x="4786313" y="4632325"/>
          <p14:tracePt t="53829" x="4783138" y="4632325"/>
          <p14:tracePt t="53879" x="4778375" y="4632325"/>
          <p14:tracePt t="53902" x="4765675" y="4632325"/>
          <p14:tracePt t="53919" x="4757738" y="4632325"/>
          <p14:tracePt t="53925" x="4745038" y="4632325"/>
          <p14:tracePt t="53934" x="4732338" y="4624388"/>
          <p14:tracePt t="53949" x="4718050" y="4624388"/>
          <p14:tracePt t="53975" x="4710113" y="4624388"/>
          <p14:tracePt t="54045" x="4705350" y="4624388"/>
          <p14:tracePt t="54054" x="4697413" y="4624388"/>
          <p14:tracePt t="54065" x="4692650" y="4624388"/>
          <p14:tracePt t="54070" x="4689475" y="4624388"/>
          <p14:tracePt t="54081" x="4679950" y="4624388"/>
          <p14:tracePt t="54085" x="4676775" y="4624388"/>
          <p14:tracePt t="54095" x="4654550" y="4624388"/>
          <p14:tracePt t="54105" x="4621213" y="4624388"/>
          <p14:tracePt t="54111" x="4591050" y="4616450"/>
          <p14:tracePt t="54121" x="4583113" y="4616450"/>
          <p14:tracePt t="54127" x="4578350" y="4616450"/>
          <p14:tracePt t="54545" x="4557713" y="4616450"/>
          <p14:tracePt t="54555" x="4527550" y="4619625"/>
          <p14:tracePt t="54564" x="4492625" y="4629150"/>
          <p14:tracePt t="54568" x="4459288" y="4637088"/>
          <p14:tracePt t="54581" x="4446588" y="4645025"/>
          <p14:tracePt t="54584" x="4429125" y="4657725"/>
          <p14:tracePt t="54595" x="4425950" y="4667250"/>
          <p14:tracePt t="54611" x="4416425" y="4667250"/>
          <p14:tracePt t="54625" x="4411663" y="4672013"/>
          <p14:tracePt t="54634" x="4403725" y="4675188"/>
          <p14:tracePt t="54645" x="4403725" y="4684713"/>
          <p14:tracePt t="54651" x="4398963" y="4697413"/>
          <p14:tracePt t="54661" x="4398963" y="4700588"/>
          <p14:tracePt t="54665" x="4398963" y="4713288"/>
          <p14:tracePt t="54675" x="4398963" y="4730750"/>
          <p14:tracePt t="54686" x="4398963" y="4743450"/>
          <p14:tracePt t="54690" x="4398963" y="4756150"/>
          <p14:tracePt t="54701" x="4398963" y="4768850"/>
          <p14:tracePt t="54704" x="4398963" y="4781550"/>
          <p14:tracePt t="54726" x="4398963" y="4799013"/>
          <p14:tracePt t="54730" x="4398963" y="4803775"/>
          <p14:tracePt t="54741" x="4398963" y="4824413"/>
          <p14:tracePt t="54746" x="4398963" y="4837113"/>
          <p14:tracePt t="54757" x="4411663" y="4862513"/>
          <p14:tracePt t="54766" x="4425950" y="4875213"/>
          <p14:tracePt t="54770" x="4451350" y="4910138"/>
          <p14:tracePt t="54783" x="4502150" y="4938713"/>
          <p14:tracePt t="54787" x="4527550" y="4964113"/>
          <p14:tracePt t="54796" x="4560888" y="4994275"/>
          <p14:tracePt t="54807" x="4578350" y="4999038"/>
          <p14:tracePt t="54813" x="4598988" y="5016500"/>
          <p14:tracePt t="54820" x="4638675" y="5054600"/>
          <p14:tracePt t="54827" x="4651375" y="5057775"/>
          <p14:tracePt t="54837" x="4676775" y="5075238"/>
          <p14:tracePt t="54847" x="4689475" y="5083175"/>
          <p14:tracePt t="54853" x="4714875" y="5100638"/>
          <p14:tracePt t="54863" x="4718050" y="5105400"/>
          <p14:tracePt t="54866" x="4740275" y="5118100"/>
          <p14:tracePt t="54877" x="4765675" y="5126038"/>
          <p14:tracePt t="54887" x="4786313" y="5143500"/>
          <p14:tracePt t="54893" x="4811713" y="5151438"/>
          <p14:tracePt t="54903" x="4846638" y="5176838"/>
          <p14:tracePt t="54906" x="4910138" y="5199063"/>
          <p14:tracePt t="54917" x="4957763" y="5216525"/>
          <p14:tracePt t="54929" x="4991100" y="5232400"/>
          <p14:tracePt t="54932" x="5037138" y="5241925"/>
          <p14:tracePt t="54943" x="5097463" y="5262563"/>
          <p14:tracePt t="54949" x="5160963" y="5295900"/>
          <p14:tracePt t="54959" x="5195888" y="5305425"/>
          <p14:tracePt t="54968" x="5254625" y="5322888"/>
          <p14:tracePt t="54972" x="5318125" y="5343525"/>
          <p14:tracePt t="54983" x="5365750" y="5351463"/>
          <p14:tracePt t="54988" x="5386388" y="5351463"/>
          <p14:tracePt t="54999" x="5429250" y="5360988"/>
          <p14:tracePt t="55010" x="5476875" y="5373688"/>
          <p14:tracePt t="55014" x="5522913" y="5381625"/>
          <p14:tracePt t="55023" x="5578475" y="5381625"/>
          <p14:tracePt t="55029" x="5637213" y="5381625"/>
          <p14:tracePt t="55039" x="5710238" y="5381625"/>
          <p14:tracePt t="55048" x="5765800" y="5381625"/>
          <p14:tracePt t="55054" x="5824538" y="5381625"/>
          <p14:tracePt t="55065" x="5880100" y="5381625"/>
          <p14:tracePt t="55068" x="5940425" y="5381625"/>
          <p14:tracePt t="55079" x="5999163" y="5381625"/>
          <p14:tracePt t="55088" x="6054725" y="5381625"/>
          <p14:tracePt t="55095" x="6097588" y="5381625"/>
          <p14:tracePt t="55105" x="6156325" y="5381625"/>
          <p14:tracePt t="55109" x="6216650" y="5381625"/>
          <p14:tracePt t="55119" x="6259513" y="5381625"/>
          <p14:tracePt t="55129" x="6315075" y="5381625"/>
          <p14:tracePt t="55134" x="6373813" y="5373688"/>
          <p14:tracePt t="55145" x="6424613" y="5356225"/>
          <p14:tracePt t="55151" x="6484938" y="5348288"/>
          <p14:tracePt t="55162" x="6543675" y="5326063"/>
          <p14:tracePt t="55168" x="6608763" y="5305425"/>
          <p14:tracePt t="55175" x="6650038" y="5295900"/>
          <p14:tracePt t="55193" x="6715125" y="5270500"/>
          <p14:tracePt t="55208" x="6731000" y="5254625"/>
          <p14:tracePt t="55211" x="6756400" y="5219700"/>
          <p14:tracePt t="55214" x="6794500" y="5189538"/>
          <p14:tracePt t="55224" x="6799263" y="5176838"/>
          <p14:tracePt t="55230" x="6808788" y="5151438"/>
          <p14:tracePt t="55241" x="6824663" y="5130800"/>
          <p14:tracePt t="55251" x="6834188" y="5097463"/>
          <p14:tracePt t="55254" x="6842125" y="5062538"/>
          <p14:tracePt t="55265" x="6850063" y="5032375"/>
          <p14:tracePt t="55270" x="6850063" y="4999038"/>
          <p14:tracePt t="55281" x="6850063" y="4976813"/>
          <p14:tracePt t="55290" x="6850063" y="4935538"/>
          <p14:tracePt t="55297" x="6850063" y="4900613"/>
          <p14:tracePt t="55307" x="6850063" y="4870450"/>
          <p14:tracePt t="55311" x="6837363" y="4845050"/>
          <p14:tracePt t="55321" x="6808788" y="4791075"/>
          <p14:tracePt t="55331" x="6781800" y="4751388"/>
          <p14:tracePt t="55337" x="6743700" y="4713288"/>
          <p14:tracePt t="55346" x="6688138" y="4662488"/>
          <p14:tracePt t="55351" x="6650038" y="4611688"/>
          <p14:tracePt t="55361" x="6611938" y="4581525"/>
          <p14:tracePt t="55371" x="6561138" y="4551363"/>
          <p14:tracePt t="55377" x="6527800" y="4535488"/>
          <p14:tracePt t="55387" x="6505575" y="4525963"/>
          <p14:tracePt t="55393" x="6472238" y="4518025"/>
          <p14:tracePt t="55402" x="6424613" y="4500563"/>
          <p14:tracePt t="55411" x="6361113" y="4479925"/>
          <p14:tracePt t="55417" x="6289675" y="4471988"/>
          <p14:tracePt t="55427" x="6199188" y="4449763"/>
          <p14:tracePt t="55432" x="6115050" y="4437063"/>
          <p14:tracePt t="55442" x="5999163" y="4424363"/>
          <p14:tracePt t="55452" x="5884863" y="4416425"/>
          <p14:tracePt t="55456" x="5773738" y="4416425"/>
          <p14:tracePt t="55466" x="5634038" y="4416425"/>
          <p14:tracePt t="55472" x="5518150" y="4416425"/>
          <p14:tracePt t="55483" x="5391150" y="4416425"/>
          <p14:tracePt t="55493" x="5264150" y="4416425"/>
          <p14:tracePt t="55497" x="5153025" y="4416425"/>
          <p14:tracePt t="55509" x="5024438" y="4416425"/>
          <p14:tracePt t="55513" x="4910138" y="4419600"/>
          <p14:tracePt t="55522" x="4783138" y="4445000"/>
          <p14:tracePt t="55532" x="4654550" y="4467225"/>
          <p14:tracePt t="55539" x="4535488" y="4500563"/>
          <p14:tracePt t="55549" x="4421188" y="4538663"/>
          <p14:tracePt t="55552" x="4332288" y="4581525"/>
          <p14:tracePt t="55563" x="4254500" y="4629150"/>
          <p14:tracePt t="55573" x="4203700" y="4657725"/>
          <p14:tracePt t="55580" x="4191000" y="4662488"/>
          <p14:tracePt t="55588" x="4183063" y="4672013"/>
          <p14:tracePt t="55755" x="0" y="0"/>
        </p14:tracePtLst>
        <p14:tracePtLst>
          <p14:tracePt t="57214" x="5160963" y="5373688"/>
          <p14:tracePt t="57243" x="5160963" y="5368925"/>
          <p14:tracePt t="57248" x="5153025" y="5360988"/>
          <p14:tracePt t="57269" x="5145088" y="5356225"/>
          <p14:tracePt t="57282" x="5140325" y="5356225"/>
          <p14:tracePt t="57299" x="5118100" y="5348288"/>
          <p14:tracePt t="57309" x="5102225" y="5338763"/>
          <p14:tracePt t="57323" x="5080000" y="5335588"/>
          <p14:tracePt t="57339" x="5067300" y="5335588"/>
          <p14:tracePt t="57355" x="5041900" y="5318125"/>
          <p14:tracePt t="57364" x="5029200" y="5310188"/>
          <p14:tracePt t="57368" x="5021263" y="5310188"/>
          <p14:tracePt t="57379" x="4999038" y="5300663"/>
          <p14:tracePt t="57389" x="4978400" y="5287963"/>
          <p14:tracePt t="57395" x="4970463" y="5287963"/>
          <p14:tracePt t="57404" x="4948238" y="5280025"/>
          <p14:tracePt t="57408" x="4945063" y="5280025"/>
          <p14:tracePt t="57419" x="4930775" y="5270500"/>
          <p14:tracePt t="57429" x="4914900" y="5257800"/>
          <p14:tracePt t="57434" x="4902200" y="5257800"/>
          <p14:tracePt t="57445" x="4879975" y="5249863"/>
          <p14:tracePt t="57450" x="4872038" y="5245100"/>
          <p14:tracePt t="57462" x="4859338" y="5245100"/>
          <p14:tracePt t="57471" x="4854575" y="5245100"/>
          <p14:tracePt t="57474" x="4841875" y="5237163"/>
          <p14:tracePt t="57485" x="4816475" y="5229225"/>
          <p14:tracePt t="57490" x="4803775" y="5229225"/>
          <p14:tracePt t="57501" x="4791075" y="5224463"/>
          <p14:tracePt t="57511" x="4757738" y="5224463"/>
          <p14:tracePt t="57514" x="4727575" y="5224463"/>
          <p14:tracePt t="57524" x="4692650" y="5216525"/>
          <p14:tracePt t="57530" x="4633913" y="5216525"/>
          <p14:tracePt t="57541" x="4611688" y="5216525"/>
          <p14:tracePt t="57551" x="4570413" y="5216525"/>
          <p14:tracePt t="57554" x="4497388" y="5203825"/>
          <p14:tracePt t="57565" x="4438650" y="5203825"/>
          <p14:tracePt t="57571" x="4383088" y="5203825"/>
          <p14:tracePt t="57581" x="4322763" y="5203825"/>
          <p14:tracePt t="57590" x="4279900" y="5203825"/>
          <p14:tracePt t="57597" x="4238625" y="5203825"/>
          <p14:tracePt t="57607" x="4203700" y="5203825"/>
          <p14:tracePt t="57610" x="4173538" y="5203825"/>
          <p14:tracePt t="57621" x="4140200" y="5203825"/>
          <p14:tracePt t="57631" x="4119563" y="5203825"/>
          <p14:tracePt t="57636" x="4092575" y="5203825"/>
          <p14:tracePt t="57647" x="4051300" y="5203825"/>
          <p14:tracePt t="57650" x="4021138" y="5203825"/>
          <p14:tracePt t="57661" x="3990975" y="5203825"/>
          <p14:tracePt t="57671" x="3957638" y="5203825"/>
          <p14:tracePt t="57677" x="3927475" y="5203825"/>
          <p14:tracePt t="57686" x="3884613" y="5203825"/>
          <p14:tracePt t="57694" x="3851275" y="5203825"/>
          <p14:tracePt t="57702" x="3821113" y="5203825"/>
          <p14:tracePt t="57713" x="3813175" y="5203825"/>
          <p14:tracePt t="57716" x="3800475" y="5203825"/>
          <p14:tracePt t="57727" x="3757613" y="5203825"/>
          <p14:tracePt t="57733" x="3752850" y="5203825"/>
          <p14:tracePt t="57743" x="3740150" y="5207000"/>
          <p14:tracePt t="57757" x="3722688" y="5211763"/>
          <p14:tracePt t="57772" x="3709988" y="5219700"/>
          <p14:tracePt t="57783" x="3702050" y="5229225"/>
          <p14:tracePt t="57799" x="3684588" y="5232400"/>
          <p14:tracePt t="57809" x="3676650" y="5241925"/>
          <p14:tracePt t="57822" x="3671888" y="5262563"/>
          <p14:tracePt t="57832" x="3654425" y="5267325"/>
          <p14:tracePt t="57838" x="3654425" y="5280025"/>
          <p14:tracePt t="57848" x="3646488" y="5305425"/>
          <p14:tracePt t="57852" x="3646488" y="5310188"/>
          <p14:tracePt t="57863" x="3646488" y="5322888"/>
          <p14:tracePt t="57873" x="3646488" y="5330825"/>
          <p14:tracePt t="57879" x="3641725" y="5351463"/>
          <p14:tracePt t="57889" x="3641725" y="5356225"/>
          <p14:tracePt t="57893" x="3633788" y="5368925"/>
          <p14:tracePt t="57902" x="3633788" y="5376863"/>
          <p14:tracePt t="57913" x="3633788" y="5394325"/>
          <p14:tracePt t="57918" x="3629025" y="5402263"/>
          <p14:tracePt t="57929" x="3629025" y="5416550"/>
          <p14:tracePt t="57932" x="3629025" y="5429250"/>
          <p14:tracePt t="57945" x="3629025" y="5437188"/>
          <p14:tracePt t="57954" x="3629025" y="5454650"/>
          <p14:tracePt t="57959" x="3629025" y="5470525"/>
          <p14:tracePt t="57968" x="3629025" y="5492750"/>
          <p14:tracePt t="57975" x="3629025" y="5505450"/>
          <p14:tracePt t="57985" x="3629025" y="5518150"/>
          <p14:tracePt t="57995" x="3629025" y="5530850"/>
          <p14:tracePt t="57999" x="3629025" y="5548313"/>
          <p14:tracePt t="58010" x="3629025" y="5568950"/>
          <p14:tracePt t="58014" x="3629025" y="5581650"/>
          <p14:tracePt t="58025" x="3629025" y="5607050"/>
          <p14:tracePt t="58035" x="3629025" y="5629275"/>
          <p14:tracePt t="58041" x="3629025" y="5649913"/>
          <p14:tracePt t="58050" x="3629025" y="5675313"/>
          <p14:tracePt t="58054" x="3659188" y="5708650"/>
          <p14:tracePt t="58065" x="3667125" y="5721350"/>
          <p14:tracePt t="58076" x="3684588" y="5756275"/>
          <p14:tracePt t="58081" x="3689350" y="5773738"/>
          <p14:tracePt t="58090" x="3697288" y="5786438"/>
          <p14:tracePt t="58095" x="3697288" y="5794375"/>
          <p14:tracePt t="58104" x="3706813" y="5807075"/>
          <p14:tracePt t="58121" x="3706813" y="5811838"/>
          <p14:tracePt t="58131" x="3709988" y="5824538"/>
          <p14:tracePt t="58134" x="3719513" y="5842000"/>
          <p14:tracePt t="58146" x="3719513" y="5862638"/>
          <p14:tracePt t="58156" x="3727450" y="5880100"/>
          <p14:tracePt t="58162" x="3732213" y="5892800"/>
          <p14:tracePt t="58171" x="3748088" y="5918200"/>
          <p14:tracePt t="58174" x="3757613" y="5921375"/>
          <p14:tracePt t="58185" x="3770313" y="5934075"/>
          <p14:tracePt t="58198" x="3790950" y="5951538"/>
          <p14:tracePt t="58200" x="3800475" y="5956300"/>
          <p14:tracePt t="58211" x="3803650" y="5964238"/>
          <p14:tracePt t="58227" x="3813175" y="5969000"/>
          <p14:tracePt t="58244" x="3825875" y="5981700"/>
          <p14:tracePt t="58250" x="3829050" y="5989638"/>
          <p14:tracePt t="58257" x="3851275" y="6002338"/>
          <p14:tracePt t="58267" x="3884613" y="6019800"/>
          <p14:tracePt t="58278" x="3892550" y="6024563"/>
          <p14:tracePt t="58280" x="3932238" y="6040438"/>
          <p14:tracePt t="58293" x="3944938" y="6049963"/>
          <p14:tracePt t="58297" x="3983038" y="6075363"/>
          <p14:tracePt t="58307" x="4003675" y="6092825"/>
          <p14:tracePt t="58317" x="4016375" y="6092825"/>
          <p14:tracePt t="58322" x="4064000" y="6118225"/>
          <p14:tracePt t="58332" x="4071938" y="6126163"/>
          <p14:tracePt t="58336" x="4084638" y="6130925"/>
          <p14:tracePt t="58347" x="4097338" y="6130925"/>
          <p14:tracePt t="58356" x="4132263" y="6138863"/>
          <p14:tracePt t="58363" x="4135438" y="6146800"/>
          <p14:tracePt t="58372" x="4157663" y="6151563"/>
          <p14:tracePt t="58377" x="4178300" y="6151563"/>
          <p14:tracePt t="58386" x="4203700" y="6159500"/>
          <p14:tracePt t="58399" x="4225925" y="6169025"/>
          <p14:tracePt t="58402" x="4251325" y="6176963"/>
          <p14:tracePt t="58413" x="4279900" y="6176963"/>
          <p14:tracePt t="58419" x="4335463" y="6186488"/>
          <p14:tracePt t="58430" x="4370388" y="6202363"/>
          <p14:tracePt t="58438" x="4416425" y="6202363"/>
          <p14:tracePt t="58443" x="4471988" y="6202363"/>
          <p14:tracePt t="58453" x="4505325" y="6211888"/>
          <p14:tracePt t="58458" x="4535488" y="6211888"/>
          <p14:tracePt t="58469" x="4570413" y="6219825"/>
          <p14:tracePt t="58479" x="4603750" y="6227763"/>
          <p14:tracePt t="58482" x="4625975" y="6227763"/>
          <p14:tracePt t="58495" x="4659313" y="6227763"/>
          <p14:tracePt t="58498" x="4679950" y="6237288"/>
          <p14:tracePt t="58510" x="4714875" y="6253163"/>
          <p14:tracePt t="58519" x="4735513" y="6253163"/>
          <p14:tracePt t="58522" x="4783138" y="6262688"/>
          <p14:tracePt t="58535" x="4811713" y="6262688"/>
          <p14:tracePt t="58538" x="4838700" y="6265863"/>
          <p14:tracePt t="58548" x="4879975" y="6265863"/>
          <p14:tracePt t="58559" x="4902200" y="6265863"/>
          <p14:tracePt t="58565" x="4922838" y="6265863"/>
          <p14:tracePt t="58574" x="4935538" y="6265863"/>
          <p14:tracePt t="58579" x="4960938" y="6265863"/>
          <p14:tracePt t="58591" x="4973638" y="6265863"/>
          <p14:tracePt t="58598" x="5016500" y="6265863"/>
          <p14:tracePt t="58604" x="5037138" y="6265863"/>
          <p14:tracePt t="58615" x="5080000" y="6265863"/>
          <p14:tracePt t="58620" x="5105400" y="6265863"/>
          <p14:tracePt t="58629" x="5148263" y="6265863"/>
          <p14:tracePt t="58641" x="5191125" y="6265863"/>
          <p14:tracePt t="58645" x="5221288" y="6265863"/>
          <p14:tracePt t="58654" x="5267325" y="6280150"/>
          <p14:tracePt t="58660" x="5310188" y="6280150"/>
          <p14:tracePt t="58670" x="5353050" y="6280150"/>
          <p14:tracePt t="58680" x="5399088" y="6280150"/>
          <p14:tracePt t="58684" x="5441950" y="6280150"/>
          <p14:tracePt t="58695" x="5472113" y="6280150"/>
          <p14:tracePt t="58701" x="5497513" y="6280150"/>
          <p14:tracePt t="58711" x="5518150" y="6275388"/>
          <p14:tracePt t="58721" x="5553075" y="6249988"/>
          <p14:tracePt t="58724" x="5591175" y="6227763"/>
          <p14:tracePt t="58735" x="5611813" y="6215063"/>
          <p14:tracePt t="58741" x="5629275" y="6199188"/>
          <p14:tracePt t="58751" x="5654675" y="6173788"/>
          <p14:tracePt t="58761" x="5667375" y="6159500"/>
          <p14:tracePt t="58767" x="5684838" y="6143625"/>
          <p14:tracePt t="58778" x="5702300" y="6108700"/>
          <p14:tracePt t="58780" x="5722938" y="6096000"/>
          <p14:tracePt t="58790" x="5730875" y="6070600"/>
          <p14:tracePt t="58801" x="5748338" y="6045200"/>
          <p14:tracePt t="58807" x="5756275" y="6032500"/>
          <p14:tracePt t="58816" x="5761038" y="6007100"/>
          <p14:tracePt t="58820" x="5770563" y="5976938"/>
          <p14:tracePt t="58830" x="5778500" y="5961063"/>
          <p14:tracePt t="58843" x="5786438" y="5938838"/>
          <p14:tracePt t="58847" x="5795963" y="5913438"/>
          <p14:tracePt t="58856" x="5803900" y="5883275"/>
          <p14:tracePt t="58861" x="5803900" y="5870575"/>
          <p14:tracePt t="58872" x="5803900" y="5837238"/>
          <p14:tracePt t="58881" x="5803900" y="5815013"/>
          <p14:tracePt t="58886" x="5803900" y="5781675"/>
          <p14:tracePt t="58897" x="5803900" y="5751513"/>
          <p14:tracePt t="58902" x="5803900" y="5718175"/>
          <p14:tracePt t="58913" x="5803900" y="5695950"/>
          <p14:tracePt t="58923" x="5803900" y="5675313"/>
          <p14:tracePt t="58927" x="5803900" y="5649913"/>
          <p14:tracePt t="58937" x="5803900" y="5645150"/>
          <p14:tracePt t="58943" x="5803900" y="5624513"/>
          <p14:tracePt t="58953" x="5799138" y="5589588"/>
          <p14:tracePt t="58963" x="5791200" y="5586413"/>
          <p14:tracePt t="58966" x="5778500" y="5564188"/>
          <p14:tracePt t="58977" x="5743575" y="5538788"/>
          <p14:tracePt t="58982" x="5710238" y="5522913"/>
          <p14:tracePt t="58993" x="5659438" y="5492750"/>
          <p14:tracePt t="59002" x="5595938" y="5457825"/>
          <p14:tracePt t="59010" x="5561013" y="5441950"/>
          <p14:tracePt t="59018" x="5514975" y="5424488"/>
          <p14:tracePt t="59022" x="5464175" y="5402263"/>
          <p14:tracePt t="59033" x="5403850" y="5381625"/>
          <p14:tracePt t="59043" x="5340350" y="5364163"/>
          <p14:tracePt t="59049" x="5310188" y="5356225"/>
          <p14:tracePt t="59062" x="5264150" y="5348288"/>
          <p14:tracePt t="59063" x="5246688" y="5338763"/>
          <p14:tracePt t="59073" x="5233988" y="5330825"/>
          <p14:tracePt t="59083" x="5203825" y="5330825"/>
          <p14:tracePt t="59089" x="5186363" y="5330825"/>
          <p14:tracePt t="59099" x="5165725" y="5330825"/>
          <p14:tracePt t="59104" x="5122863" y="5330825"/>
          <p14:tracePt t="59115" x="5092700" y="5330825"/>
          <p14:tracePt t="59125" x="5067300" y="5330825"/>
          <p14:tracePt t="59129" x="5024438" y="5330825"/>
          <p14:tracePt t="59138" x="4983163" y="5330825"/>
          <p14:tracePt t="59145" x="4922838" y="5330825"/>
          <p14:tracePt t="59155" x="4854575" y="5330825"/>
          <p14:tracePt t="59165" x="4783138" y="5330825"/>
          <p14:tracePt t="59168" x="4710113" y="5330825"/>
          <p14:tracePt t="59180" x="4651375" y="5330825"/>
          <p14:tracePt t="59184" x="4608513" y="5330825"/>
          <p14:tracePt t="59195" x="4578350" y="5330825"/>
          <p14:tracePt t="59205" x="4545013" y="5330825"/>
          <p14:tracePt t="59211" x="4532313" y="5330825"/>
          <p14:tracePt t="59221" x="4518025" y="5330825"/>
          <p14:tracePt t="59224" x="4492625" y="5330825"/>
          <p14:tracePt t="59235" x="4471988" y="5330825"/>
          <p14:tracePt t="59245" x="4451350" y="5330825"/>
          <p14:tracePt t="59250" x="4416425" y="5330825"/>
          <p14:tracePt t="59260" x="4373563" y="5330825"/>
          <p14:tracePt t="59265" x="4352925" y="5330825"/>
          <p14:tracePt t="59275" x="4319588" y="5335588"/>
          <p14:tracePt t="59286" x="4259263" y="5343525"/>
          <p14:tracePt t="59290" x="4238625" y="5343525"/>
          <p14:tracePt t="59300" x="4203700" y="5343525"/>
          <p14:tracePt t="59306" x="4183063" y="5343525"/>
          <p14:tracePt t="59316" x="4170363" y="5351463"/>
          <p14:tracePt t="59327" x="4144963" y="5360988"/>
          <p14:tracePt t="59330" x="4132263" y="5368925"/>
          <p14:tracePt t="59347" x="4106863" y="5373688"/>
          <p14:tracePt t="59366" x="4092575" y="5389563"/>
          <p14:tracePt t="59371" x="4084638" y="5394325"/>
          <p14:tracePt t="59381" x="4071938" y="5411788"/>
          <p14:tracePt t="59386" x="4067175" y="5416550"/>
          <p14:tracePt t="59397" x="4059238" y="5437188"/>
          <p14:tracePt t="59407" x="4051300" y="5449888"/>
          <p14:tracePt t="59411" x="4046538" y="5467350"/>
          <p14:tracePt t="59420" x="4046538" y="5470525"/>
          <p14:tracePt t="59427" x="4038600" y="5483225"/>
          <p14:tracePt t="59437" x="4021138" y="5500688"/>
          <p14:tracePt t="59447" x="4021138" y="5513388"/>
          <p14:tracePt t="59452" x="4016375" y="5526088"/>
          <p14:tracePt t="59463" x="4016375" y="5535613"/>
          <p14:tracePt t="59466" x="4016375" y="5548313"/>
          <p14:tracePt t="59478" x="4016375" y="5561013"/>
          <p14:tracePt t="59487" x="4016375" y="5581650"/>
          <p14:tracePt t="59492" x="4016375" y="5607050"/>
          <p14:tracePt t="59503" x="4016375" y="5629275"/>
          <p14:tracePt t="59506" x="4016375" y="5641975"/>
          <p14:tracePt t="59517" x="4016375" y="5649913"/>
          <p14:tracePt t="59527" x="4016375" y="5675313"/>
          <p14:tracePt t="59543" x="4016375" y="5692775"/>
          <p14:tracePt t="59548" x="4016375" y="5705475"/>
          <p14:tracePt t="59569" x="4016375" y="5708650"/>
          <p14:tracePt t="59572" x="4025900" y="5718175"/>
          <p14:tracePt t="59583" x="4029075" y="5721350"/>
          <p14:tracePt t="59588" x="4038600" y="5730875"/>
          <p14:tracePt t="59600" x="4059238" y="5743575"/>
          <p14:tracePt t="59609" x="4071938" y="5743575"/>
          <p14:tracePt t="59613" x="4084638" y="5751513"/>
          <p14:tracePt t="59623" x="4102100" y="5764213"/>
          <p14:tracePt t="59630" x="4114800" y="5773738"/>
          <p14:tracePt t="59639" x="4122738" y="5786438"/>
          <p14:tracePt t="59649" x="4135438" y="5794375"/>
          <p14:tracePt t="59655" x="4144963" y="5799138"/>
          <p14:tracePt t="59662" x="4144963" y="5811838"/>
          <p14:tracePt t="59669" x="4152900" y="5827713"/>
          <p14:tracePt t="59679" x="4157663" y="5842000"/>
          <p14:tracePt t="59688" x="4165600" y="5857875"/>
          <p14:tracePt t="59694" x="4173538" y="5888038"/>
          <p14:tracePt t="59705" x="4191000" y="5913438"/>
          <p14:tracePt t="59710" x="4195763" y="5926138"/>
          <p14:tracePt t="59719" x="4213225" y="5951538"/>
          <p14:tracePt t="59729" x="4229100" y="5969000"/>
          <p14:tracePt t="59734" x="4241800" y="5981700"/>
          <p14:tracePt t="59745" x="4267200" y="5999163"/>
          <p14:tracePt t="59748" x="4279900" y="6011863"/>
          <p14:tracePt t="59760" x="4289425" y="6019800"/>
          <p14:tracePt t="59769" x="4310063" y="6040438"/>
          <p14:tracePt t="59774" x="4322763" y="6053138"/>
          <p14:tracePt t="59784" x="4340225" y="6062663"/>
          <p14:tracePt t="59790" x="4360863" y="6080125"/>
          <p14:tracePt t="59801" x="4408488" y="6096000"/>
          <p14:tracePt t="59810" x="4454525" y="6118225"/>
          <p14:tracePt t="59814" x="4489450" y="6134100"/>
          <p14:tracePt t="59826" x="4535488" y="6143625"/>
          <p14:tracePt t="59831" x="4560888" y="6143625"/>
          <p14:tracePt t="59841" x="4603750" y="6151563"/>
          <p14:tracePt t="59851" x="4676775" y="6173788"/>
          <p14:tracePt t="59854" x="4752975" y="6207125"/>
          <p14:tracePt t="59865" x="4841875" y="6227763"/>
          <p14:tracePt t="59870" x="4918075" y="6249988"/>
          <p14:tracePt t="59880" x="5003800" y="6270625"/>
          <p14:tracePt t="59891" x="5080000" y="6292850"/>
          <p14:tracePt t="59897" x="5153025" y="6313488"/>
          <p14:tracePt t="59906" x="5229225" y="6326188"/>
          <p14:tracePt t="59911" x="5289550" y="6334125"/>
          <p14:tracePt t="59920" x="5343525" y="6334125"/>
          <p14:tracePt t="59930" x="5416550" y="6343650"/>
          <p14:tracePt t="59937" x="5476875" y="6343650"/>
          <p14:tracePt t="59946" x="5535613" y="6343650"/>
          <p14:tracePt t="59951" x="5591175" y="6343650"/>
          <p14:tracePt t="59961" x="5634038" y="6343650"/>
          <p14:tracePt t="59970" x="5680075" y="6343650"/>
          <p14:tracePt t="59977" x="5710238" y="6343650"/>
          <p14:tracePt t="59986" x="5727700" y="6343650"/>
          <p14:tracePt t="59993" x="5748338" y="6326188"/>
          <p14:tracePt t="60002" x="5756275" y="6318250"/>
          <p14:tracePt t="60013" x="5761038" y="6305550"/>
          <p14:tracePt t="60016" x="5770563" y="6283325"/>
          <p14:tracePt t="60027" x="5770563" y="6257925"/>
          <p14:tracePt t="60032" x="5770563" y="6227763"/>
          <p14:tracePt t="60043" x="5770563" y="6186488"/>
          <p14:tracePt t="60053" x="5770563" y="6156325"/>
          <p14:tracePt t="60056" x="5770563" y="6100763"/>
          <p14:tracePt t="60067" x="5770563" y="6067425"/>
          <p14:tracePt t="60073" x="5770563" y="6037263"/>
          <p14:tracePt t="60082" x="5765800" y="5994400"/>
          <p14:tracePt t="60094" x="5756275" y="5961063"/>
          <p14:tracePt t="60097" x="5748338" y="5934075"/>
          <p14:tracePt t="60106" x="5735638" y="5913438"/>
          <p14:tracePt t="60113" x="5727700" y="5888038"/>
          <p14:tracePt t="60123" x="5702300" y="5867400"/>
          <p14:tracePt t="60132" x="5692775" y="5842000"/>
          <p14:tracePt t="60138" x="5667375" y="5807075"/>
          <p14:tracePt t="60148" x="5659438" y="5781675"/>
          <p14:tracePt t="60152" x="5624513" y="5748338"/>
          <p14:tracePt t="60163" x="5599113" y="5721350"/>
          <p14:tracePt t="60174" x="5530850" y="5657850"/>
          <p14:tracePt t="60179" x="5492750" y="5619750"/>
          <p14:tracePt t="60194" x="5370513" y="5543550"/>
          <p14:tracePt t="60202" x="5318125" y="5526088"/>
          <p14:tracePt t="60214" x="5297488" y="5508625"/>
          <p14:tracePt t="60218" x="5251450" y="5492750"/>
          <p14:tracePt t="60229" x="5203825" y="5470525"/>
          <p14:tracePt t="60235" x="5153025" y="5441950"/>
          <p14:tracePt t="60244" x="5092700" y="5419725"/>
          <p14:tracePt t="60254" x="5029200" y="5402263"/>
          <p14:tracePt t="60260" x="4970463" y="5389563"/>
          <p14:tracePt t="60268" x="4897438" y="5368925"/>
          <p14:tracePt t="60275" x="4838700" y="5360988"/>
          <p14:tracePt t="60284" x="4748213" y="5338763"/>
          <p14:tracePt t="60295" x="4676775" y="5326063"/>
          <p14:tracePt t="60298" x="4573588" y="5326063"/>
          <p14:tracePt t="60309" x="4489450" y="5326063"/>
          <p14:tracePt t="60315" x="4391025" y="5326063"/>
          <p14:tracePt t="60324" x="4276725" y="5326063"/>
          <p14:tracePt t="60335" x="4152900" y="5326063"/>
          <p14:tracePt t="60341" x="4013200" y="5326063"/>
          <p14:tracePt t="60351" x="3897313" y="5326063"/>
          <p14:tracePt t="60354" x="3783013" y="5335588"/>
          <p14:tracePt t="60364" x="3694113" y="5356225"/>
          <p14:tracePt t="60375" x="3608388" y="5368925"/>
          <p14:tracePt t="60380" x="3603625" y="5373688"/>
          <p14:tracePt t="60390" x="3595688" y="5376863"/>
          <p14:tracePt t="60394" x="3595688" y="5386388"/>
          <p14:tracePt t="60405" x="3590925" y="5399088"/>
          <p14:tracePt t="60414" x="3590925" y="5411788"/>
          <p14:tracePt t="60420" x="3590925" y="5424488"/>
          <p14:tracePt t="60431" x="3590925" y="5467350"/>
          <p14:tracePt t="60434" x="3590925" y="5475288"/>
          <p14:tracePt t="60445" x="3590925" y="5500688"/>
          <p14:tracePt t="60455" x="3590925" y="5526088"/>
          <p14:tracePt t="60461" x="3600450" y="5548313"/>
          <p14:tracePt t="60470" x="3608388" y="5581650"/>
          <p14:tracePt t="60477" x="3625850" y="5614988"/>
          <p14:tracePt t="60486" x="3633788" y="5641975"/>
          <p14:tracePt t="60497" x="3651250" y="5675313"/>
          <p14:tracePt t="60500" x="3667125" y="5695950"/>
          <p14:tracePt t="60510" x="3684588" y="5730875"/>
          <p14:tracePt t="60517" x="3722688" y="5768975"/>
          <p14:tracePt t="60527" x="3748088" y="5794375"/>
          <p14:tracePt t="60537" x="3783013" y="5811838"/>
          <p14:tracePt t="60540" x="3808413" y="5827713"/>
          <p14:tracePt t="60551" x="3841750" y="5862638"/>
          <p14:tracePt t="60557" x="3879850" y="5892800"/>
          <p14:tracePt t="60567" x="3927475" y="5921375"/>
          <p14:tracePt t="60578" x="3990975" y="5964238"/>
          <p14:tracePt t="60582" x="4016375" y="5989638"/>
          <p14:tracePt t="60594" x="4084638" y="6053138"/>
          <p14:tracePt t="60596" x="4148138" y="6088063"/>
          <p14:tracePt t="60607" x="4183063" y="6113463"/>
          <p14:tracePt t="60617" x="4246563" y="6146800"/>
          <p14:tracePt t="60623" x="4322763" y="6189663"/>
          <p14:tracePt t="60633" x="4411663" y="6237288"/>
          <p14:tracePt t="60636" x="4489450" y="6265863"/>
          <p14:tracePt t="60647" x="4578350" y="6288088"/>
          <p14:tracePt t="60656" x="4654550" y="6321425"/>
          <p14:tracePt t="60663" x="4727575" y="6343650"/>
          <p14:tracePt t="60673" x="4803775" y="6356350"/>
          <p14:tracePt t="60679" x="4876800" y="6376988"/>
          <p14:tracePt t="60689" x="4935538" y="6386513"/>
          <p14:tracePt t="60699" x="5008563" y="6394450"/>
          <p14:tracePt t="60702" x="5067300" y="6394450"/>
          <p14:tracePt t="60713" x="5140325" y="6394450"/>
          <p14:tracePt t="60716" x="5195888" y="6394450"/>
          <p14:tracePt t="60729" x="5267325" y="6394450"/>
          <p14:tracePt t="60739" x="5340350" y="6389688"/>
          <p14:tracePt t="60744" x="5416550" y="6356350"/>
          <p14:tracePt t="60753" x="5492750" y="6313488"/>
          <p14:tracePt t="60760" x="5556250" y="6283325"/>
          <p14:tracePt t="60769" x="5621338" y="6227763"/>
          <p14:tracePt t="60779" x="5684838" y="6186488"/>
          <p14:tracePt t="60782" x="5748338" y="6143625"/>
          <p14:tracePt t="60793" x="5803900" y="6088063"/>
          <p14:tracePt t="60799" x="5842000" y="6049963"/>
          <p14:tracePt t="60810" x="5880100" y="6011863"/>
          <p14:tracePt t="60819" x="5905500" y="5976938"/>
          <p14:tracePt t="60825" x="5935663" y="5938838"/>
          <p14:tracePt t="60835" x="5953125" y="5892800"/>
          <p14:tracePt t="60838" x="5961063" y="5857875"/>
          <p14:tracePt t="60848" x="5961063" y="5815013"/>
          <p14:tracePt t="60859" x="5961063" y="5768975"/>
          <p14:tracePt t="60864" x="5961063" y="5726113"/>
          <p14:tracePt t="60875" x="5961063" y="5683250"/>
          <p14:tracePt t="60879" x="5956300" y="5649913"/>
          <p14:tracePt t="60888" x="5940425" y="5614988"/>
          <p14:tracePt t="60898" x="5905500" y="5586413"/>
          <p14:tracePt t="60905" x="5854700" y="5556250"/>
          <p14:tracePt t="60915" x="5803900" y="5526088"/>
          <p14:tracePt t="60919" x="5743575" y="5505450"/>
          <p14:tracePt t="60931" x="5692775" y="5487988"/>
          <p14:tracePt t="60941" x="5649913" y="5480050"/>
          <p14:tracePt t="60945" x="5573713" y="5445125"/>
          <p14:tracePt t="60955" x="5510213" y="5424488"/>
          <p14:tracePt t="60961" x="5449888" y="5416550"/>
          <p14:tracePt t="60971" x="5378450" y="5402263"/>
          <p14:tracePt t="60981" x="5305425" y="5394325"/>
          <p14:tracePt t="60984" x="5216525" y="5381625"/>
          <p14:tracePt t="60995" x="5130800" y="5381625"/>
          <p14:tracePt t="61001" x="5046663" y="5381625"/>
          <p14:tracePt t="61011" x="4960938" y="5381625"/>
          <p14:tracePt t="61020" x="4876800" y="5381625"/>
          <p14:tracePt t="61027" x="4791075" y="5381625"/>
          <p14:tracePt t="61037" x="4692650" y="5381625"/>
          <p14:tracePt t="61040" x="4591050" y="5389563"/>
          <p14:tracePt t="61051" x="4492625" y="5402263"/>
          <p14:tracePt t="61061" x="4391025" y="5424488"/>
          <p14:tracePt t="61066" x="4289425" y="5445125"/>
          <p14:tracePt t="61077" x="4198938" y="5480050"/>
          <p14:tracePt t="61081" x="4110038" y="5513388"/>
          <p14:tracePt t="61090" x="4033838" y="5535613"/>
          <p14:tracePt t="61101" x="3957638" y="5568950"/>
          <p14:tracePt t="61106" x="3910013" y="5586413"/>
          <p14:tracePt t="61117" x="3897313" y="5602288"/>
          <p14:tracePt t="61123" x="3889375" y="5607050"/>
          <p14:tracePt t="61131" x="3884613" y="5614988"/>
          <p14:tracePt t="61143" x="3876675" y="5629275"/>
          <p14:tracePt t="61147" x="3876675" y="5641975"/>
          <p14:tracePt t="61157" x="3876675" y="5662613"/>
          <p14:tracePt t="61160" x="3876675" y="5695950"/>
          <p14:tracePt t="61171" x="3876675" y="5738813"/>
          <p14:tracePt t="61183" x="3876675" y="5768975"/>
          <p14:tracePt t="61186" x="3876675" y="5824538"/>
          <p14:tracePt t="61197" x="3876675" y="5867400"/>
          <p14:tracePt t="61202" x="3879850" y="5900738"/>
          <p14:tracePt t="61213" x="3889375" y="5934075"/>
          <p14:tracePt t="61223" x="3906838" y="5969000"/>
          <p14:tracePt t="61226" x="3922713" y="5994400"/>
          <p14:tracePt t="61237" x="3957638" y="6019800"/>
          <p14:tracePt t="61243" x="3983038" y="6032500"/>
          <p14:tracePt t="61252" x="3995738" y="6049963"/>
          <p14:tracePt t="61263" x="4041775" y="6075363"/>
          <p14:tracePt t="61267" x="4102100" y="6096000"/>
          <p14:tracePt t="61279" x="4135438" y="6105525"/>
          <p14:tracePt t="61282" x="4160838" y="6121400"/>
          <p14:tracePt t="61294" x="4216400" y="6138863"/>
          <p14:tracePt t="61303" x="4319588" y="6164263"/>
          <p14:tracePt t="61309" x="4421188" y="6186488"/>
          <p14:tracePt t="61318" x="4535488" y="6207125"/>
          <p14:tracePt t="61322" x="4664075" y="6219825"/>
          <p14:tracePt t="61333" x="4778375" y="6232525"/>
          <p14:tracePt t="61342" x="4889500" y="6232525"/>
          <p14:tracePt t="61349" x="4991100" y="6232525"/>
          <p14:tracePt t="61361" x="5076825" y="6232525"/>
          <p14:tracePt t="61363" x="5145088" y="6232525"/>
          <p14:tracePt t="61374" x="5216525" y="6232525"/>
          <p14:tracePt t="61385" x="5264150" y="6227763"/>
          <p14:tracePt t="61388" x="5322888" y="6215063"/>
          <p14:tracePt t="61399" x="5370513" y="6199188"/>
          <p14:tracePt t="61404" x="5386388" y="6181725"/>
          <p14:tracePt t="61413" x="5403850" y="6169025"/>
          <p14:tracePt t="61425" x="5421313" y="6134100"/>
          <p14:tracePt t="61428" x="5446713" y="6096000"/>
          <p14:tracePt t="61439" x="5476875" y="6057900"/>
          <p14:tracePt t="61445" x="5476875" y="6002338"/>
          <p14:tracePt t="61455" x="5484813" y="5956300"/>
          <p14:tracePt t="61464" x="5484813" y="5921375"/>
          <p14:tracePt t="61469" x="5484813" y="5900738"/>
          <p14:tracePt t="61480" x="5484813" y="5880100"/>
          <p14:tracePt t="61484" x="5484813" y="5845175"/>
          <p14:tracePt t="61495" x="5484813" y="5824538"/>
          <p14:tracePt t="61505" x="5484813" y="5789613"/>
          <p14:tracePt t="61509" x="5480050" y="5761038"/>
          <p14:tracePt t="61519" x="5464175" y="5726113"/>
          <p14:tracePt t="61524" x="5437188" y="5700713"/>
          <p14:tracePt t="61535" x="5411788" y="5675313"/>
          <p14:tracePt t="61545" x="5378450" y="5657850"/>
          <p14:tracePt t="61551" x="5327650" y="5629275"/>
          <p14:tracePt t="61562" x="5292725" y="5611813"/>
          <p14:tracePt t="61564" x="5259388" y="5602288"/>
          <p14:tracePt t="61574" x="5211763" y="5594350"/>
          <p14:tracePt t="61585" x="5153025" y="5581650"/>
          <p14:tracePt t="61590" x="5092700" y="5573713"/>
          <p14:tracePt t="61601" x="5051425" y="5564188"/>
          <p14:tracePt t="61604" x="5003800" y="5556250"/>
          <p14:tracePt t="61615" x="4970463" y="5556250"/>
          <p14:tracePt t="61627" x="4940300" y="5548313"/>
          <p14:tracePt t="61631" x="4905375" y="5548313"/>
          <p14:tracePt t="61642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80036" y="30225"/>
            <a:ext cx="559371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Futura"/>
              </a:rPr>
              <a:t>2. </a:t>
            </a:r>
            <a:r>
              <a:rPr lang="el-GR" sz="2300" dirty="0">
                <a:solidFill>
                  <a:schemeClr val="bg1"/>
                </a:solidFill>
                <a:latin typeface="Futura"/>
              </a:rPr>
              <a:t>Θεωρία ομοιόμορφης φθοράς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100" y="4974622"/>
            <a:ext cx="366286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  <a:latin typeface="Futura"/>
              </a:rPr>
              <a:t>Νόμος φθοράς κατά </a:t>
            </a:r>
            <a:r>
              <a:rPr lang="en-US" sz="2000" b="1" dirty="0" err="1">
                <a:solidFill>
                  <a:schemeClr val="bg1"/>
                </a:solidFill>
                <a:latin typeface="Futura"/>
              </a:rPr>
              <a:t>Archard</a:t>
            </a:r>
            <a:endParaRPr lang="en-US" sz="2000" b="1" dirty="0">
              <a:solidFill>
                <a:schemeClr val="bg1"/>
              </a:solidFill>
              <a:latin typeface="Futur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211095" y="5446012"/>
                <a:ext cx="4721810" cy="63164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acc>
                        <m:accPr>
                          <m:chr m:val="̇"/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095" y="5446012"/>
                <a:ext cx="4721810" cy="6316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886111" y="2129710"/>
                <a:ext cx="373395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>
                    <a:solidFill>
                      <a:schemeClr val="bg1"/>
                    </a:solidFill>
                  </a:rPr>
                  <a:t>V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l-GR" dirty="0">
                    <a:solidFill>
                      <a:schemeClr val="bg1"/>
                    </a:solidFill>
                    <a:latin typeface="Futura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Futura"/>
                  </a:rPr>
                  <a:t> </a:t>
                </a:r>
                <a:r>
                  <a:rPr lang="el-GR" dirty="0">
                    <a:solidFill>
                      <a:schemeClr val="bg1"/>
                    </a:solidFill>
                    <a:latin typeface="Futura"/>
                  </a:rPr>
                  <a:t>όγκος υλικού που αφαιρείται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Futura"/>
                  </a:rPr>
                  <a:t> </a:t>
                </a:r>
                <a:r>
                  <a:rPr lang="el-GR" dirty="0">
                    <a:solidFill>
                      <a:schemeClr val="bg1"/>
                    </a:solidFill>
                    <a:latin typeface="Futura"/>
                  </a:rPr>
                  <a:t>φορτίο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l-GR" dirty="0">
                    <a:solidFill>
                      <a:schemeClr val="bg1"/>
                    </a:solidFill>
                    <a:latin typeface="Futura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Futura"/>
                  </a:rPr>
                  <a:t>  </a:t>
                </a:r>
                <a:r>
                  <a:rPr lang="el-GR" dirty="0">
                    <a:solidFill>
                      <a:schemeClr val="bg1"/>
                    </a:solidFill>
                    <a:latin typeface="Futura"/>
                  </a:rPr>
                  <a:t>απόσταση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Η</m:t>
                    </m:r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l-GR" dirty="0">
                    <a:solidFill>
                      <a:schemeClr val="bg1"/>
                    </a:solidFill>
                    <a:latin typeface="Futura"/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latin typeface="Futura"/>
                  </a:rPr>
                  <a:t>  </a:t>
                </a:r>
                <a:r>
                  <a:rPr lang="el-GR" dirty="0">
                    <a:solidFill>
                      <a:schemeClr val="bg1"/>
                    </a:solidFill>
                    <a:latin typeface="Futura"/>
                  </a:rPr>
                  <a:t>σκληρότητα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111" y="2129710"/>
                <a:ext cx="3733958" cy="1477328"/>
              </a:xfrm>
              <a:prstGeom prst="rect">
                <a:avLst/>
              </a:prstGeom>
              <a:blipFill>
                <a:blip r:embed="rId5"/>
                <a:stretch>
                  <a:fillRect l="-1144" t="-2881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7" y="1019629"/>
            <a:ext cx="5508253" cy="3306465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751146" y="511969"/>
            <a:ext cx="8723" cy="5076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903844" y="575862"/>
                <a:ext cx="31136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844" y="575862"/>
                <a:ext cx="311367" cy="307777"/>
              </a:xfrm>
              <a:prstGeom prst="rect">
                <a:avLst/>
              </a:prstGeom>
              <a:blipFill rotWithShape="0">
                <a:blip r:embed="rId7"/>
                <a:stretch>
                  <a:fillRect l="-17647" r="-17647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/>
          <p:cNvCxnSpPr/>
          <p:nvPr/>
        </p:nvCxnSpPr>
        <p:spPr>
          <a:xfrm>
            <a:off x="292100" y="4584700"/>
            <a:ext cx="529590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818119" y="4246162"/>
                <a:ext cx="19922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119" y="4246162"/>
                <a:ext cx="199222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27273" r="-27273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045CFC-8560-482E-AE81-0FAFE8F16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3"/>
    </mc:Choice>
    <mc:Fallback xmlns="">
      <p:transition spd="slow" advTm="21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14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97193" y="66913"/>
            <a:ext cx="733599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2. </a:t>
            </a:r>
            <a:r>
              <a:rPr lang="el-GR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Θεωρία ομοιόμορφης φθοράς</a:t>
            </a:r>
            <a:r>
              <a:rPr lang="en-US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 (</a:t>
            </a:r>
            <a:r>
              <a:rPr lang="el-GR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συνέχεια)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0" y="765500"/>
            <a:ext cx="3040158" cy="3033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6669" y="1186429"/>
            <a:ext cx="5182509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l-G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Μεγαλύτερη φθορά στην εξωτερική ακτίνα</a:t>
            </a:r>
            <a:endParaRPr lang="en-US" sz="2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270806" y="1594509"/>
                <a:ext cx="57520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l-GR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αυξάνεται ανά περιστροφή -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: </a:t>
                </a:r>
                <a:r>
                  <a:rPr lang="el-GR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σταθερά </a:t>
                </a:r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806" y="1594509"/>
                <a:ext cx="5752087" cy="400110"/>
              </a:xfrm>
              <a:prstGeom prst="rect">
                <a:avLst/>
              </a:prstGeom>
              <a:blipFill>
                <a:blip r:embed="rId6"/>
                <a:stretch>
                  <a:fillRect t="-9231" r="-21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076906" y="2205654"/>
            <a:ext cx="1971694" cy="3847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l-GR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Συμπέρασμα</a:t>
            </a:r>
            <a:endParaRPr lang="en-US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205137" y="2558030"/>
                <a:ext cx="5430013" cy="44057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:r>
                  <a:rPr lang="el-GR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Μη ομοιόμορφη κατανομή πίεσης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en-US" sz="23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5137" y="2558030"/>
                <a:ext cx="5430013" cy="440570"/>
              </a:xfrm>
              <a:prstGeom prst="rect">
                <a:avLst/>
              </a:prstGeom>
              <a:blipFill>
                <a:blip r:embed="rId7"/>
                <a:stretch>
                  <a:fillRect l="-246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5201" y="3847184"/>
                <a:ext cx="5877315" cy="6474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𝑐𝑜𝑛𝑠𝑡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m:rPr>
                              <m:sty m:val="p"/>
                              <m:brk m:alnAt="2"/>
                            </m:rPr>
                            <a:rPr lang="el-G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el-G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"/>
                            </m:r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groupCh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groupCh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01" y="3847184"/>
                <a:ext cx="5877315" cy="6474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5286" y="4911883"/>
                <a:ext cx="4625241" cy="532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𝑑𝑟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groupChr>
                        <m:groupChrPr>
                          <m:chr m:val="⇒"/>
                          <m:vertJc m:val="bot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86" y="4911883"/>
                <a:ext cx="4625241" cy="5329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51446" y="4331079"/>
                <a:ext cx="3560526" cy="532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groupChr>
                        <m:groupChrPr>
                          <m:chr m:val="⇒"/>
                          <m:vertJc m:val="bot"/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/>
                      </m:groupCh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446" y="4331079"/>
                <a:ext cx="3560526" cy="5329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719654" y="4020415"/>
                <a:ext cx="1492909" cy="6174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f>
                        <m:f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654" y="4020415"/>
                <a:ext cx="1492909" cy="6174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Brace 20"/>
          <p:cNvSpPr/>
          <p:nvPr/>
        </p:nvSpPr>
        <p:spPr>
          <a:xfrm>
            <a:off x="6181807" y="3988904"/>
            <a:ext cx="304800" cy="874643"/>
          </a:xfrm>
          <a:prstGeom prst="rightBrace">
            <a:avLst>
              <a:gd name="adj1" fmla="val 8333"/>
              <a:gd name="adj2" fmla="val 49129"/>
            </a:avLst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69008" y="5510472"/>
                <a:ext cx="7838684" cy="73173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l-GR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trlPr>
                                <a:rPr lang="el-G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r>
                                <a:rPr lang="el-G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nary>
                        </m:e>
                      </m:nary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𝑑𝑟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08" y="5510472"/>
                <a:ext cx="7838684" cy="73173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B37FBE7-4D93-41C0-BEA8-BD7DDDB898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51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87"/>
    </mc:Choice>
    <mc:Fallback xmlns="">
      <p:transition spd="slow" advTm="49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20" grpId="0"/>
      <p:bldP spid="21" grpId="0" animBg="1"/>
      <p:bldP spid="22" grpId="0"/>
    </p:bldLst>
  </p:timing>
  <p:extLst>
    <p:ext uri="{3A86A75C-4F4B-4683-9AE1-C65F6400EC91}">
      <p14:laserTraceLst xmlns:p14="http://schemas.microsoft.com/office/powerpoint/2010/main">
        <p14:tracePtLst>
          <p14:tracePt t="42922" x="2732088" y="5092700"/>
          <p14:tracePt t="42967" x="2719388" y="5092700"/>
          <p14:tracePt t="42970" x="2689225" y="5092700"/>
          <p14:tracePt t="42981" x="2633663" y="5092700"/>
          <p14:tracePt t="42991" x="2574925" y="5092700"/>
          <p14:tracePt t="42997" x="2544763" y="5092700"/>
          <p14:tracePt t="43007" x="2509838" y="5092700"/>
          <p14:tracePt t="43013" x="2489200" y="5092700"/>
          <p14:tracePt t="43023" x="2459038" y="5092700"/>
          <p14:tracePt t="43033" x="2416175" y="5092700"/>
          <p14:tracePt t="43037" x="2357438" y="5092700"/>
          <p14:tracePt t="43047" x="2314575" y="5092700"/>
          <p14:tracePt t="43053" x="2271713" y="5092700"/>
          <p14:tracePt t="43063" x="2225675" y="5092700"/>
          <p14:tracePt t="43073" x="2182813" y="5092700"/>
          <p14:tracePt t="43076" x="2139950" y="5092700"/>
          <p14:tracePt t="43087" x="2106613" y="5092700"/>
          <p14:tracePt t="43093" x="2093913" y="5092700"/>
          <p14:tracePt t="43103" x="2058988" y="5092700"/>
          <p14:tracePt t="43113" x="2038350" y="5092700"/>
          <p14:tracePt t="43119" x="2025650" y="5092700"/>
          <p14:tracePt t="43130" x="2012950" y="5092700"/>
          <p14:tracePt t="43133" x="2003425" y="5092700"/>
          <p14:tracePt t="43143" x="2000250" y="5092700"/>
          <p14:tracePt t="43153" x="1987550" y="5100638"/>
          <p14:tracePt t="43159" x="1978025" y="5105400"/>
          <p14:tracePt t="43168" x="1974850" y="5135563"/>
          <p14:tracePt t="43173" x="1965325" y="5138738"/>
          <p14:tracePt t="43184" x="1962150" y="5160963"/>
          <p14:tracePt t="43192" x="1962150" y="5181600"/>
          <p14:tracePt t="43199" x="1962150" y="5224463"/>
          <p14:tracePt t="43209" x="1962150" y="5283200"/>
          <p14:tracePt t="43215" x="1962150" y="5326063"/>
          <p14:tracePt t="43222" x="1962150" y="5360988"/>
          <p14:tracePt t="43235" x="1987550" y="5386388"/>
          <p14:tracePt t="43239" x="2025650" y="5424488"/>
          <p14:tracePt t="43250" x="2043113" y="5437188"/>
          <p14:tracePt t="43255" x="2097088" y="5457825"/>
          <p14:tracePt t="43265" x="2144713" y="5475288"/>
          <p14:tracePt t="43275" x="2195513" y="5495925"/>
          <p14:tracePt t="43279" x="2225675" y="5495925"/>
          <p14:tracePt t="43289" x="2259013" y="5505450"/>
          <p14:tracePt t="43296" x="2306638" y="5513388"/>
          <p14:tracePt t="43305" x="2365375" y="5522913"/>
          <p14:tracePt t="43315" x="2425700" y="5530850"/>
          <p14:tracePt t="43319" x="2484438" y="5543550"/>
          <p14:tracePt t="43330" x="2557463" y="5551488"/>
          <p14:tracePt t="43335" x="2616200" y="5564188"/>
          <p14:tracePt t="43345" x="2689225" y="5573713"/>
          <p14:tracePt t="43355" x="2747963" y="5581650"/>
          <p14:tracePt t="43360" x="2808288" y="5581650"/>
          <p14:tracePt t="43370" x="2881313" y="5594350"/>
          <p14:tracePt t="43374" x="2935288" y="5594350"/>
          <p14:tracePt t="43385" x="2982913" y="5594350"/>
          <p14:tracePt t="43396" x="3041650" y="5602288"/>
          <p14:tracePt t="43400" x="3097213" y="5602288"/>
          <p14:tracePt t="43411" x="3157538" y="5614988"/>
          <p14:tracePt t="43415" x="3216275" y="5614988"/>
          <p14:tracePt t="43425" x="3276600" y="5614988"/>
          <p14:tracePt t="43435" x="3344863" y="5614988"/>
          <p14:tracePt t="43440" x="3403600" y="5614988"/>
          <p14:tracePt t="43451" x="3459163" y="5614988"/>
          <p14:tracePt t="43458" x="3519488" y="5614988"/>
          <p14:tracePt t="43467" x="3578225" y="5614988"/>
          <p14:tracePt t="43475" x="3621088" y="5614988"/>
          <p14:tracePt t="43481" x="3676650" y="5614988"/>
          <p14:tracePt t="43491" x="3722688" y="5614988"/>
          <p14:tracePt t="43497" x="3752850" y="5614988"/>
          <p14:tracePt t="43507" x="3786188" y="5614988"/>
          <p14:tracePt t="43517" x="3816350" y="5614988"/>
          <p14:tracePt t="43521" x="3859213" y="5614988"/>
          <p14:tracePt t="43531" x="3892550" y="5614988"/>
          <p14:tracePt t="43537" x="3944938" y="5614988"/>
          <p14:tracePt t="43547" x="4003675" y="5614988"/>
          <p14:tracePt t="43557" x="4059238" y="5614988"/>
          <p14:tracePt t="43561" x="4132263" y="5614988"/>
          <p14:tracePt t="43573" x="4191000" y="5607050"/>
          <p14:tracePt t="43577" x="4267200" y="5576888"/>
          <p14:tracePt t="43587" x="4332288" y="5543550"/>
          <p14:tracePt t="43597" x="4383088" y="5513388"/>
          <p14:tracePt t="43603" x="4429125" y="5483225"/>
          <p14:tracePt t="43613" x="4446588" y="5470525"/>
          <p14:tracePt t="43617" x="4479925" y="5432425"/>
          <p14:tracePt t="43627" x="4489450" y="5419725"/>
          <p14:tracePt t="43637" x="4505325" y="5402263"/>
          <p14:tracePt t="43642" x="4510088" y="5389563"/>
          <p14:tracePt t="43653" x="4518025" y="5364163"/>
          <p14:tracePt t="43657" x="4527550" y="5343525"/>
          <p14:tracePt t="43668" x="4527550" y="5300663"/>
          <p14:tracePt t="43677" x="4527550" y="5267325"/>
          <p14:tracePt t="43684" x="4527550" y="5237163"/>
          <p14:tracePt t="43693" x="4527550" y="5203825"/>
          <p14:tracePt t="43700" x="4527550" y="5151438"/>
          <p14:tracePt t="43709" x="4527550" y="5118100"/>
          <p14:tracePt t="43719" x="4527550" y="5087938"/>
          <p14:tracePt t="43722" x="4514850" y="5062538"/>
          <p14:tracePt t="43733" x="4476750" y="5016500"/>
          <p14:tracePt t="43739" x="4464050" y="5003800"/>
          <p14:tracePt t="43750" x="4425950" y="4964113"/>
          <p14:tracePt t="43760" x="4391025" y="4938713"/>
          <p14:tracePt t="43762" x="4352925" y="4910138"/>
          <p14:tracePt t="43773" x="4327525" y="4892675"/>
          <p14:tracePt t="43779" x="4284663" y="4884738"/>
          <p14:tracePt t="43790" x="4195763" y="4862513"/>
          <p14:tracePt t="43800" x="4106863" y="4829175"/>
          <p14:tracePt t="43805" x="3990975" y="4806950"/>
          <p14:tracePt t="43815" x="3863975" y="4781550"/>
          <p14:tracePt t="43819" x="3735388" y="4773613"/>
          <p14:tracePt t="43829" x="3595688" y="4760913"/>
          <p14:tracePt t="43839" x="3467100" y="4760913"/>
          <p14:tracePt t="43845" x="3352800" y="4760913"/>
          <p14:tracePt t="43855" x="3225800" y="4760913"/>
          <p14:tracePt t="43859" x="3114675" y="4760913"/>
          <p14:tracePt t="43868" x="3016250" y="4760913"/>
          <p14:tracePt t="43880" x="2944813" y="4760913"/>
          <p14:tracePt t="43885" x="2884488" y="4760913"/>
          <p14:tracePt t="43896" x="2828925" y="4760913"/>
          <p14:tracePt t="43899" x="2770188" y="4760913"/>
          <p14:tracePt t="43911" x="2709863" y="4764088"/>
          <p14:tracePt t="43919" x="2663825" y="4773613"/>
          <p14:tracePt t="43934" x="2557463" y="4803775"/>
          <p14:tracePt t="43941" x="2493963" y="4837113"/>
          <p14:tracePt t="43951" x="2433638" y="4857750"/>
          <p14:tracePt t="43961" x="2370138" y="4887913"/>
          <p14:tracePt t="43965" x="2322513" y="4905375"/>
          <p14:tracePt t="43975" x="2284413" y="4926013"/>
          <p14:tracePt t="43981" x="2271713" y="4938713"/>
          <p14:tracePt t="43982" x="0" y="0"/>
        </p14:tracePtLst>
        <p14:tracePtLst>
          <p14:tracePt t="44728" x="5502275" y="5573713"/>
          <p14:tracePt t="44823" x="5492750" y="5573713"/>
          <p14:tracePt t="44829" x="5441950" y="5573713"/>
          <p14:tracePt t="44837" x="5395913" y="5564188"/>
          <p14:tracePt t="44847" x="5348288" y="5564188"/>
          <p14:tracePt t="44852" x="5327650" y="5564188"/>
          <p14:tracePt t="44863" x="5297488" y="5564188"/>
          <p14:tracePt t="44869" x="5254625" y="5564188"/>
          <p14:tracePt t="44880" x="5208588" y="5564188"/>
          <p14:tracePt t="44889" x="5153025" y="5564188"/>
          <p14:tracePt t="44893" x="5092700" y="5564188"/>
          <p14:tracePt t="44903" x="5021263" y="5564188"/>
          <p14:tracePt t="44909" x="4953000" y="5564188"/>
          <p14:tracePt t="44919" x="4864100" y="5564188"/>
          <p14:tracePt t="44930" x="4795838" y="5564188"/>
          <p14:tracePt t="44933" x="4710113" y="5564188"/>
          <p14:tracePt t="44943" x="4651375" y="5564188"/>
          <p14:tracePt t="44949" x="4608513" y="5564188"/>
          <p14:tracePt t="44959" x="4560888" y="5564188"/>
          <p14:tracePt t="44969" x="4518025" y="5564188"/>
          <p14:tracePt t="44975" x="4484688" y="5568950"/>
          <p14:tracePt t="44985" x="4451350" y="5586413"/>
          <p14:tracePt t="44988" x="4438650" y="5602288"/>
          <p14:tracePt t="45000" x="4411663" y="5629275"/>
          <p14:tracePt t="45009" x="4386263" y="5632450"/>
          <p14:tracePt t="45016" x="4383088" y="5649913"/>
          <p14:tracePt t="45024" x="4365625" y="5675313"/>
          <p14:tracePt t="45029" x="4357688" y="5695950"/>
          <p14:tracePt t="45039" x="4340225" y="5721350"/>
          <p14:tracePt t="45049" x="4332288" y="5751513"/>
          <p14:tracePt t="45055" x="4327525" y="5776913"/>
          <p14:tracePt t="45065" x="4319588" y="5799138"/>
          <p14:tracePt t="45071" x="4319588" y="5832475"/>
          <p14:tracePt t="45081" x="4319588" y="5854700"/>
          <p14:tracePt t="45089" x="4310063" y="5888038"/>
          <p14:tracePt t="45095" x="4302125" y="5900738"/>
          <p14:tracePt t="45105" x="4302125" y="5921375"/>
          <p14:tracePt t="45111" x="4292600" y="5938838"/>
          <p14:tracePt t="45121" x="4292600" y="5951538"/>
          <p14:tracePt t="45132" x="4292600" y="5961063"/>
          <p14:tracePt t="45146" x="4292600" y="5973763"/>
          <p14:tracePt t="45161" x="4292600" y="5994400"/>
          <p14:tracePt t="45171" x="4292600" y="5999163"/>
          <p14:tracePt t="45174" x="4292600" y="6011863"/>
          <p14:tracePt t="45187" x="4305300" y="6027738"/>
          <p14:tracePt t="45191" x="4319588" y="6037263"/>
          <p14:tracePt t="45201" x="4335463" y="6049963"/>
          <p14:tracePt t="45213" x="4352925" y="6067425"/>
          <p14:tracePt t="45217" x="4373563" y="6080125"/>
          <p14:tracePt t="45226" x="4386263" y="6080125"/>
          <p14:tracePt t="45231" x="4411663" y="6096000"/>
          <p14:tracePt t="45240" x="4446588" y="6105525"/>
          <p14:tracePt t="45250" x="4479925" y="6134100"/>
          <p14:tracePt t="45256" x="4545013" y="6151563"/>
          <p14:tracePt t="45267" x="4603750" y="6186488"/>
          <p14:tracePt t="45271" x="4641850" y="6202363"/>
          <p14:tracePt t="45281" x="4664075" y="6211888"/>
          <p14:tracePt t="45291" x="4697413" y="6219825"/>
          <p14:tracePt t="45297" x="4745038" y="6227763"/>
          <p14:tracePt t="45307" x="4803775" y="6249988"/>
          <p14:tracePt t="45313" x="4867275" y="6265863"/>
          <p14:tracePt t="45323" x="4914900" y="6288088"/>
          <p14:tracePt t="45334" x="4973638" y="6308725"/>
          <p14:tracePt t="45336" x="5037138" y="6330950"/>
          <p14:tracePt t="45348" x="5097463" y="6346825"/>
          <p14:tracePt t="45353" x="5157788" y="6369050"/>
          <p14:tracePt t="45363" x="5221288" y="6389688"/>
          <p14:tracePt t="45373" x="5280025" y="6399213"/>
          <p14:tracePt t="45377" x="5340350" y="6411913"/>
          <p14:tracePt t="45387" x="5386388" y="6419850"/>
          <p14:tracePt t="45392" x="5434013" y="6437313"/>
          <p14:tracePt t="45403" x="5480050" y="6450013"/>
          <p14:tracePt t="45413" x="5535613" y="6450013"/>
          <p14:tracePt t="45419" x="5570538" y="6453188"/>
          <p14:tracePt t="45427" x="5616575" y="6453188"/>
          <p14:tracePt t="45434" x="5659438" y="6453188"/>
          <p14:tracePt t="45443" x="5689600" y="6453188"/>
          <p14:tracePt t="45453" x="5722938" y="6453188"/>
          <p14:tracePt t="45459" x="5773738" y="6453188"/>
          <p14:tracePt t="45470" x="5821363" y="6453188"/>
          <p14:tracePt t="45472" x="5862638" y="6453188"/>
          <p14:tracePt t="45483" x="5897563" y="6453188"/>
          <p14:tracePt t="45493" x="5940425" y="6453188"/>
          <p14:tracePt t="45499" x="5983288" y="6450013"/>
          <p14:tracePt t="45509" x="6034088" y="6432550"/>
          <p14:tracePt t="45513" x="6080125" y="6411913"/>
          <p14:tracePt t="45525" x="6130925" y="6381750"/>
          <p14:tracePt t="45534" x="6178550" y="6351588"/>
          <p14:tracePt t="45538" x="6216650" y="6313488"/>
          <p14:tracePt t="45550" x="6267450" y="6275388"/>
          <p14:tracePt t="45555" x="6284913" y="6257925"/>
          <p14:tracePt t="45565" x="6302375" y="6232525"/>
          <p14:tracePt t="45575" x="6318250" y="6189663"/>
          <p14:tracePt t="45579" x="6335713" y="6143625"/>
          <p14:tracePt t="45589" x="6356350" y="6105525"/>
          <p14:tracePt t="45596" x="6365875" y="6057900"/>
          <p14:tracePt t="45604" x="6373813" y="6027738"/>
          <p14:tracePt t="45615" x="6391275" y="5989638"/>
          <p14:tracePt t="45618" x="6399213" y="5961063"/>
          <p14:tracePt t="45629" x="6399213" y="5948363"/>
          <p14:tracePt t="45635" x="6399213" y="5913438"/>
          <p14:tracePt t="45645" x="6396038" y="5880100"/>
          <p14:tracePt t="45655" x="6365875" y="5845175"/>
          <p14:tracePt t="45661" x="6327775" y="5794375"/>
          <p14:tracePt t="45671" x="6297613" y="5743575"/>
          <p14:tracePt t="45674" x="6272213" y="5726113"/>
          <p14:tracePt t="45685" x="6237288" y="5700713"/>
          <p14:tracePt t="45695" x="6199188" y="5675313"/>
          <p14:tracePt t="45701" x="6148388" y="5645150"/>
          <p14:tracePt t="45711" x="6089650" y="5611813"/>
          <p14:tracePt t="45715" x="6024563" y="5589588"/>
          <p14:tracePt t="45725" x="5965825" y="5573713"/>
          <p14:tracePt t="45735" x="5918200" y="5551488"/>
          <p14:tracePt t="45741" x="5872163" y="5543550"/>
          <p14:tracePt t="45752" x="5824538" y="5535613"/>
          <p14:tracePt t="45757" x="5765800" y="5522913"/>
          <p14:tracePt t="45767" x="5718175" y="5513388"/>
          <p14:tracePt t="45777" x="5672138" y="5505450"/>
          <p14:tracePt t="45781" x="5624513" y="5495925"/>
          <p14:tracePt t="45791" x="5565775" y="5487988"/>
          <p14:tracePt t="45797" x="5522913" y="5487988"/>
          <p14:tracePt t="45807" x="5449888" y="5475288"/>
          <p14:tracePt t="45817" x="5391150" y="5475288"/>
          <p14:tracePt t="45820" x="5318125" y="5475288"/>
          <p14:tracePt t="45831" x="5233988" y="5467350"/>
          <p14:tracePt t="45837" x="5148263" y="5467350"/>
          <p14:tracePt t="45847" x="5051425" y="5467350"/>
          <p14:tracePt t="45857" x="4935538" y="5454650"/>
          <p14:tracePt t="45861" x="4833938" y="5441950"/>
          <p14:tracePt t="45873" x="4722813" y="5441950"/>
          <p14:tracePt t="45876" x="4621213" y="5441950"/>
          <p14:tracePt t="45887" x="4522788" y="5441950"/>
          <p14:tracePt t="45898" x="4438650" y="5441950"/>
          <p14:tracePt t="45903" x="4352925" y="5441950"/>
          <p14:tracePt t="45913" x="4279900" y="5441950"/>
          <p14:tracePt t="45918" x="4221163" y="5441950"/>
          <p14:tracePt t="45934" x="4178300" y="5441950"/>
          <p14:tracePt t="45937" x="4148138" y="5441950"/>
          <p14:tracePt t="45942" x="4132263" y="5454650"/>
          <p14:tracePt t="45957" x="4119563" y="5467350"/>
          <p14:tracePt t="45967" x="4110038" y="5475288"/>
          <p14:tracePt t="45977" x="4106863" y="5480050"/>
          <p14:tracePt t="45984" x="4097338" y="5492750"/>
          <p14:tracePt t="45993" x="4097338" y="5526088"/>
          <p14:tracePt t="45999" x="4089400" y="5561013"/>
          <p14:tracePt t="46009" x="4089400" y="5589588"/>
          <p14:tracePt t="46019" x="4079875" y="5632450"/>
          <p14:tracePt t="46022" x="4079875" y="5657850"/>
          <p14:tracePt t="46033" x="4079875" y="5700713"/>
          <p14:tracePt t="46038" x="4079875" y="5730875"/>
          <p14:tracePt t="46049" x="4079875" y="5751513"/>
          <p14:tracePt t="46059" x="4079875" y="5786438"/>
          <p14:tracePt t="46063" x="4064000" y="5827713"/>
          <p14:tracePt t="46073" x="4064000" y="5845175"/>
          <p14:tracePt t="46080" x="4064000" y="5867400"/>
          <p14:tracePt t="46089" x="4064000" y="5880100"/>
          <p14:tracePt t="46099" x="4064000" y="5913438"/>
          <p14:tracePt t="46105" x="4064000" y="5934075"/>
          <p14:tracePt t="46115" x="4064000" y="5964238"/>
          <p14:tracePt t="46119" x="4064000" y="5999163"/>
          <p14:tracePt t="46130" x="4071938" y="6011863"/>
          <p14:tracePt t="46139" x="4089400" y="6045200"/>
          <p14:tracePt t="46144" x="4106863" y="6070600"/>
          <p14:tracePt t="46155" x="4135438" y="6118225"/>
          <p14:tracePt t="46159" x="4148138" y="6138863"/>
          <p14:tracePt t="46169" x="4186238" y="6176963"/>
          <p14:tracePt t="46180" x="4225925" y="6202363"/>
          <p14:tracePt t="46185" x="4264025" y="6253163"/>
          <p14:tracePt t="46197" x="4314825" y="6283325"/>
          <p14:tracePt t="46201" x="4335463" y="6292850"/>
          <p14:tracePt t="46209" x="4395788" y="6321425"/>
          <p14:tracePt t="46221" x="4429125" y="6338888"/>
          <p14:tracePt t="46224" x="4489450" y="6359525"/>
          <p14:tracePt t="46234" x="4535488" y="6359525"/>
          <p14:tracePt t="46239" x="4595813" y="6381750"/>
          <p14:tracePt t="46251" x="4654550" y="6381750"/>
          <p14:tracePt t="46262" x="4676775" y="6381750"/>
          <p14:tracePt t="46265" x="4718050" y="6389688"/>
          <p14:tracePt t="46275" x="4778375" y="6389688"/>
          <p14:tracePt t="46281" x="4838700" y="6399213"/>
          <p14:tracePt t="46291" x="4910138" y="6411913"/>
          <p14:tracePt t="46301" x="4995863" y="6419850"/>
          <p14:tracePt t="46305" x="5084763" y="6432550"/>
          <p14:tracePt t="46315" x="5183188" y="6432550"/>
          <p14:tracePt t="46321" x="5272088" y="6440488"/>
          <p14:tracePt t="46331" x="5370513" y="6440488"/>
          <p14:tracePt t="46341" x="5472113" y="6453188"/>
          <p14:tracePt t="46347" x="5556250" y="6453188"/>
          <p14:tracePt t="46357" x="5641975" y="6462713"/>
          <p14:tracePt t="46361" x="5727700" y="6462713"/>
          <p14:tracePt t="46370" x="5799138" y="6462713"/>
          <p14:tracePt t="46382" x="5884863" y="6462713"/>
          <p14:tracePt t="46387" x="5956300" y="6462713"/>
          <p14:tracePt t="46399" x="6011863" y="6462713"/>
          <p14:tracePt t="46401" x="6084888" y="6462713"/>
          <p14:tracePt t="46411" x="6148388" y="6450013"/>
          <p14:tracePt t="46421" x="6208713" y="6427788"/>
          <p14:tracePt t="46427" x="6272213" y="6394450"/>
          <p14:tracePt t="46437" x="6318250" y="6376988"/>
          <p14:tracePt t="46443" x="6369050" y="6346825"/>
          <p14:tracePt t="46452" x="6403975" y="6318250"/>
          <p14:tracePt t="46463" x="6442075" y="6280150"/>
          <p14:tracePt t="46467" x="6467475" y="6257925"/>
          <p14:tracePt t="46477" x="6484938" y="6219825"/>
          <p14:tracePt t="46483" x="6502400" y="6186488"/>
          <p14:tracePt t="46493" x="6523038" y="6138863"/>
          <p14:tracePt t="46503" x="6530975" y="6105525"/>
          <p14:tracePt t="46507" x="6530975" y="6062663"/>
          <p14:tracePt t="46518" x="6530975" y="6015038"/>
          <p14:tracePt t="46523" x="6530975" y="5973763"/>
          <p14:tracePt t="46533" x="6530975" y="5943600"/>
          <p14:tracePt t="46543" x="6530975" y="5900738"/>
          <p14:tracePt t="46547" x="6515100" y="5849938"/>
          <p14:tracePt t="46559" x="6475413" y="5799138"/>
          <p14:tracePt t="46562" x="6421438" y="5748338"/>
          <p14:tracePt t="46573" x="6356350" y="5692775"/>
          <p14:tracePt t="46584" x="6267450" y="5637213"/>
          <p14:tracePt t="46586" x="6173788" y="5589588"/>
          <p14:tracePt t="46599" x="6072188" y="5535613"/>
          <p14:tracePt t="46603" x="5953125" y="5487988"/>
          <p14:tracePt t="46613" x="5837238" y="5437188"/>
          <p14:tracePt t="46623" x="5718175" y="5402263"/>
          <p14:tracePt t="46628" x="5591175" y="5368925"/>
          <p14:tracePt t="46639" x="5489575" y="5348288"/>
          <p14:tracePt t="46643" x="5373688" y="5322888"/>
          <p14:tracePt t="46653" x="5272088" y="5300663"/>
          <p14:tracePt t="46664" x="5199063" y="5287963"/>
          <p14:tracePt t="46669" x="5127625" y="5280025"/>
          <p14:tracePt t="46680" x="5067300" y="5270500"/>
          <p14:tracePt t="46683" x="5021263" y="5270500"/>
          <p14:tracePt t="46696" x="4978400" y="5270500"/>
          <p14:tracePt t="46705" x="4935538" y="5270500"/>
          <p14:tracePt t="46709" x="4902200" y="5270500"/>
          <p14:tracePt t="46719" x="4872038" y="5270500"/>
          <p14:tracePt t="46724" x="4829175" y="5270500"/>
          <p14:tracePt t="46735" x="4783138" y="5270500"/>
          <p14:tracePt t="46745" x="4735513" y="5283200"/>
          <p14:tracePt t="46749" x="4676775" y="5305425"/>
          <p14:tracePt t="46759" x="4611688" y="5335588"/>
          <p14:tracePt t="46765" x="4560888" y="5364163"/>
          <p14:tracePt t="46774" x="4497388" y="5407025"/>
          <p14:tracePt t="46785" x="4446588" y="5449888"/>
          <p14:tracePt t="46790" x="4395788" y="5492750"/>
          <p14:tracePt t="46800" x="4357688" y="5518150"/>
          <p14:tracePt t="46804" x="4344988" y="5535613"/>
          <p14:tracePt t="46816" x="4319588" y="5556250"/>
          <p14:tracePt t="46825" x="4305300" y="5573713"/>
          <p14:tracePt t="46831" x="4289425" y="5599113"/>
          <p14:tracePt t="46841" x="4279900" y="5611813"/>
          <p14:tracePt t="46844" x="4264025" y="5637213"/>
          <p14:tracePt t="46855" x="4259263" y="5667375"/>
          <p14:tracePt t="46867" x="4251325" y="5700713"/>
          <p14:tracePt t="46870" x="4233863" y="5726113"/>
          <p14:tracePt t="46881" x="4233863" y="5748338"/>
          <p14:tracePt t="46884" x="4208463" y="5773738"/>
          <p14:tracePt t="46896" x="4208463" y="5786438"/>
          <p14:tracePt t="46907" x="4198938" y="5819775"/>
          <p14:tracePt t="46910" x="4198938" y="5832475"/>
          <p14:tracePt t="46933" x="4198938" y="5857875"/>
          <p14:tracePt t="46937" x="4198938" y="5870575"/>
          <p14:tracePt t="46947" x="4198938" y="5883275"/>
          <p14:tracePt t="46952" x="4198938" y="5908675"/>
          <p14:tracePt t="46961" x="4198938" y="5938838"/>
          <p14:tracePt t="46967" x="4203700" y="5973763"/>
          <p14:tracePt t="46977" x="4221163" y="5994400"/>
          <p14:tracePt t="46987" x="4246563" y="6032500"/>
          <p14:tracePt t="46993" x="4276725" y="6067425"/>
          <p14:tracePt t="47001" x="4297363" y="6092825"/>
          <p14:tracePt t="47007" x="4360863" y="6134100"/>
          <p14:tracePt t="47017" x="4386263" y="6151563"/>
          <p14:tracePt t="47027" x="4433888" y="6176963"/>
          <p14:tracePt t="47031" x="4467225" y="6199188"/>
          <p14:tracePt t="47042" x="4514850" y="6207125"/>
          <p14:tracePt t="47047" x="4578350" y="6249988"/>
          <p14:tracePt t="47057" x="4625975" y="6257925"/>
          <p14:tracePt t="47068" x="4679950" y="6257925"/>
          <p14:tracePt t="47072" x="4745038" y="6288088"/>
          <p14:tracePt t="47084" x="4765675" y="6288088"/>
          <p14:tracePt t="47087" x="4821238" y="6296025"/>
          <p14:tracePt t="47099" x="4879975" y="6308725"/>
          <p14:tracePt t="47107" x="4953000" y="6308725"/>
          <p14:tracePt t="47113" x="5041900" y="6318250"/>
          <p14:tracePt t="47123" x="5127625" y="6318250"/>
          <p14:tracePt t="47126" x="5195888" y="6318250"/>
          <p14:tracePt t="47137" x="5254625" y="6318250"/>
          <p14:tracePt t="47150" x="5327650" y="6318250"/>
          <p14:tracePt t="47153" x="5370513" y="6318250"/>
          <p14:tracePt t="47163" x="5411788" y="6318250"/>
          <p14:tracePt t="47169" x="5421313" y="6318250"/>
          <p14:tracePt t="47179" x="5441950" y="6318250"/>
          <p14:tracePt t="47193" x="5454650" y="6308725"/>
          <p14:tracePt t="47202" x="5464175" y="6305550"/>
          <p14:tracePt t="47209" x="5467350" y="6305550"/>
          <p14:tracePt t="47498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Ι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15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417292" y="-2158"/>
            <a:ext cx="59892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3. </a:t>
            </a:r>
            <a:r>
              <a:rPr lang="el-GR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Αδιαστατοποίηση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13" y="817290"/>
            <a:ext cx="498053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l-G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Αδιάστατη ροπή για ομοιόμορφη πίεση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endParaRPr lang="en-US" sz="2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111" y="1646473"/>
            <a:ext cx="5187318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l-G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Αδιάστατη ροπή για ομοιόμορφη φθορά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endParaRPr lang="en-US" sz="2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007024" y="573346"/>
                <a:ext cx="3173561" cy="813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l-G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l-G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l-GR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024" y="573346"/>
                <a:ext cx="3173561" cy="8133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007024" y="1406653"/>
                <a:ext cx="2973827" cy="741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num>
                        <m:den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l-G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024" y="1406653"/>
                <a:ext cx="2973827" cy="7418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974439" y="1210047"/>
                <a:ext cx="748859" cy="45018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l-G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23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39" y="1210047"/>
                <a:ext cx="748859" cy="450188"/>
              </a:xfrm>
              <a:prstGeom prst="rect">
                <a:avLst/>
              </a:prstGeom>
              <a:blipFill>
                <a:blip r:embed="rId6"/>
                <a:stretch>
                  <a:fillRect l="-14634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5183" y="2254319"/>
            <a:ext cx="4638675" cy="3648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929465" y="3787684"/>
                <a:ext cx="3917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65" y="3787684"/>
                <a:ext cx="39170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472757" y="5894769"/>
                <a:ext cx="3952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757" y="5894769"/>
                <a:ext cx="395236" cy="369332"/>
              </a:xfrm>
              <a:prstGeom prst="rect">
                <a:avLst/>
              </a:prstGeom>
              <a:blipFill>
                <a:blip r:embed="rId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2D32E6-F9A8-4E71-BCE0-34895867B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5B6736-91E7-4E45-A351-0726F8976C3D}"/>
              </a:ext>
            </a:extLst>
          </p:cNvPr>
          <p:cNvSpPr/>
          <p:nvPr/>
        </p:nvSpPr>
        <p:spPr>
          <a:xfrm>
            <a:off x="154507" y="4903751"/>
            <a:ext cx="2198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  <a:latin typeface="Century Gothic" panose="020B0502020202020204" pitchFamily="34" charset="0"/>
              </a:rPr>
              <a:t>Fundamentals of machine elements</a:t>
            </a:r>
            <a:br>
              <a:rPr lang="en-US" sz="9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900" dirty="0">
                <a:solidFill>
                  <a:srgbClr val="FFFFFF"/>
                </a:solidFill>
                <a:latin typeface="Century Gothic" panose="020B0502020202020204" pitchFamily="34" charset="0"/>
              </a:rPr>
              <a:t>Bernard J </a:t>
            </a:r>
            <a:r>
              <a:rPr lang="en-US" sz="9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Hamrock</a:t>
            </a:r>
            <a:r>
              <a:rPr lang="en-US" sz="900" dirty="0">
                <a:solidFill>
                  <a:srgbClr val="FFFFFF"/>
                </a:solidFill>
                <a:latin typeface="Century Gothic" panose="020B0502020202020204" pitchFamily="34" charset="0"/>
              </a:rPr>
              <a:t>; Bo O Jacobson; Steven R Schmid</a:t>
            </a:r>
            <a:br>
              <a:rPr lang="en-US" sz="9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900" dirty="0">
                <a:solidFill>
                  <a:srgbClr val="FFFFFF"/>
                </a:solidFill>
                <a:latin typeface="Century Gothic" panose="020B0502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552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19"/>
    </mc:Choice>
    <mc:Fallback xmlns="">
      <p:transition spd="slow" advTm="30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16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823692" y="-2158"/>
            <a:ext cx="59892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Θερμοκρασία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32838C-18A9-4B75-892D-C1A08275915C}"/>
              </a:ext>
            </a:extLst>
          </p:cNvPr>
          <p:cNvSpPr txBox="1"/>
          <p:nvPr/>
        </p:nvSpPr>
        <p:spPr>
          <a:xfrm>
            <a:off x="290796" y="863010"/>
            <a:ext cx="5588068" cy="3785652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Παραγωγή θερμότητας στο στάδιο της ολίσθησης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</a:t>
            </a:r>
            <a:r>
              <a:rPr lang="en-US" baseline="-25000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=T</a:t>
            </a:r>
            <a:r>
              <a:rPr lang="en-US" baseline="-25000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•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Δω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aseline="-25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Heat flux (W/m</a:t>
            </a:r>
            <a:r>
              <a:rPr lang="en-US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</a:t>
            </a:r>
            <a:r>
              <a:rPr lang="en-US" baseline="-25000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/2A</a:t>
            </a:r>
            <a:r>
              <a:rPr lang="en-US" baseline="-25000" dirty="0">
                <a:solidFill>
                  <a:schemeClr val="bg1"/>
                </a:solidFill>
                <a:latin typeface="Century Gothic" panose="020B0502020202020204" pitchFamily="34" charset="0"/>
              </a:rPr>
              <a:t>f, </a:t>
            </a: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r>
              <a:rPr lang="en-US" baseline="-25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=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π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(D</a:t>
            </a:r>
            <a:r>
              <a:rPr lang="en-US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en-US" baseline="-25000" dirty="0">
                <a:solidFill>
                  <a:schemeClr val="bg1"/>
                </a:solidFill>
                <a:latin typeface="Century Gothic" panose="020B0502020202020204" pitchFamily="34" charset="0"/>
              </a:rPr>
              <a:t>o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-D</a:t>
            </a:r>
            <a:r>
              <a:rPr lang="en-US" baseline="-25000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n-US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)/4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Αύξηση θερμοκρασίας οδηγεί</a:t>
            </a:r>
          </a:p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σε μείωση του συντελεστή τριβής</a:t>
            </a:r>
          </a:p>
          <a:p>
            <a:endParaRPr lang="el-G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Ανάγκη για ψύξη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l-GR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Μεταφορά θερμότητας μέσω</a:t>
            </a:r>
          </a:p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αγωγής και συναγωγής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0268A2-A196-4577-A3D9-B06ED305F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093" y="1636341"/>
            <a:ext cx="3931714" cy="41859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C557F1-A7AA-49F8-AD42-BA2D86C77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A14DEE-B1D6-4587-AE61-F4641A85869A}"/>
              </a:ext>
            </a:extLst>
          </p:cNvPr>
          <p:cNvSpPr/>
          <p:nvPr/>
        </p:nvSpPr>
        <p:spPr>
          <a:xfrm>
            <a:off x="6799209" y="1636341"/>
            <a:ext cx="20539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rgbClr val="222222"/>
                </a:solidFill>
                <a:latin typeface="Century Gothic" panose="020B0502020202020204" pitchFamily="34" charset="0"/>
              </a:rPr>
              <a:t>Tirović</a:t>
            </a:r>
            <a:r>
              <a:rPr lang="en-US" sz="900" i="1" dirty="0">
                <a:solidFill>
                  <a:srgbClr val="222222"/>
                </a:solidFill>
                <a:latin typeface="Century Gothic" panose="020B0502020202020204" pitchFamily="34" charset="0"/>
              </a:rPr>
              <a:t>, M. (2014). Dry clutch. Encyclopedia of Automotive Engineering, 1-30.</a:t>
            </a:r>
            <a:endParaRPr lang="en-US" sz="9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9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47"/>
    </mc:Choice>
    <mc:Fallback xmlns="">
      <p:transition spd="slow" advTm="50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3715657" cy="701673"/>
          </a:xfrm>
        </p:spPr>
        <p:txBody>
          <a:bodyPr>
            <a:normAutofit/>
          </a:bodyPr>
          <a:lstStyle/>
          <a:p>
            <a:pPr algn="ctr"/>
            <a:r>
              <a:rPr lang="el-GR" sz="2700" dirty="0">
                <a:solidFill>
                  <a:schemeClr val="bg1"/>
                </a:solidFill>
                <a:latin typeface="Futura"/>
              </a:rPr>
              <a:t>Κωνικός συμπλέκτης</a:t>
            </a:r>
            <a:endParaRPr lang="en-US" sz="2700" dirty="0">
              <a:solidFill>
                <a:schemeClr val="bg1"/>
              </a:solidFill>
              <a:latin typeface="Futu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Ι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8486" r="10000" b="5746"/>
          <a:stretch/>
        </p:blipFill>
        <p:spPr>
          <a:xfrm>
            <a:off x="513299" y="682918"/>
            <a:ext cx="3865944" cy="2846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8" y="676218"/>
            <a:ext cx="3606583" cy="42664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40DA2E-1026-4A25-AB13-12922AED5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4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62"/>
    </mc:Choice>
    <mc:Fallback>
      <p:transition spd="slow" advTm="25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86" x="6961188" y="1547813"/>
          <p14:tracePt t="11205" x="6965950" y="1547813"/>
          <p14:tracePt t="11216" x="6969125" y="1547813"/>
          <p14:tracePt t="11246" x="6978650" y="1547813"/>
          <p14:tracePt t="11256" x="6981825" y="1547813"/>
          <p14:tracePt t="11272" x="6986588" y="1547813"/>
          <p14:tracePt t="11367" x="6994525" y="1547813"/>
          <p14:tracePt t="11381" x="6999288" y="1547813"/>
          <p14:tracePt t="11402" x="7011988" y="1547813"/>
          <p14:tracePt t="11422" x="7021513" y="1547813"/>
          <p14:tracePt t="11472" x="7024688" y="1547813"/>
          <p14:tracePt t="11503" x="7034213" y="1547813"/>
          <p14:tracePt t="11537" x="7037388" y="1547813"/>
          <p14:tracePt t="11624" x="7042150" y="1547813"/>
          <p14:tracePt t="11650" x="7050088" y="1547813"/>
          <p14:tracePt t="11730" x="7054850" y="1547813"/>
          <p14:tracePt t="11745" x="7062788" y="1547813"/>
          <p14:tracePt t="11766" x="7067550" y="1547813"/>
          <p14:tracePt t="11785" x="7075488" y="1547813"/>
          <p14:tracePt t="11795" x="7080250" y="1547813"/>
          <p14:tracePt t="11806" x="7085013" y="1547813"/>
          <p14:tracePt t="11826" x="7092950" y="1547813"/>
          <p14:tracePt t="11835" x="7097713" y="1547813"/>
          <p14:tracePt t="11851" x="7105650" y="1547813"/>
          <p14:tracePt t="11876" x="7123113" y="1547813"/>
          <p14:tracePt t="11885" x="7131050" y="1547813"/>
          <p14:tracePt t="11906" x="7135813" y="1547813"/>
          <p14:tracePt t="11916" x="7148513" y="1547813"/>
          <p14:tracePt t="11932" x="7165975" y="1539875"/>
          <p14:tracePt t="11943" x="7178675" y="1535113"/>
          <p14:tracePt t="11947" x="7186613" y="1535113"/>
          <p14:tracePt t="11956" x="7191375" y="1535113"/>
          <p14:tracePt t="11968" x="7194550" y="1535113"/>
          <p14:tracePt t="11971" x="7212013" y="1527175"/>
          <p14:tracePt t="11981" x="7216775" y="1527175"/>
          <p14:tracePt t="11997" x="7237413" y="1527175"/>
          <p14:tracePt t="12011" x="7242175" y="1527175"/>
          <p14:tracePt t="12028" x="7250113" y="1527175"/>
          <p14:tracePt t="12037" x="7254875" y="1527175"/>
          <p14:tracePt t="12051" x="7267575" y="1527175"/>
          <p14:tracePt t="12061" x="7275513" y="1522413"/>
          <p14:tracePt t="12068" x="7292975" y="1522413"/>
          <p14:tracePt t="12077" x="7310438" y="1514475"/>
          <p14:tracePt t="12088" x="7323138" y="1514475"/>
          <p14:tracePt t="12093" x="7343775" y="1514475"/>
          <p14:tracePt t="12103" x="7356475" y="1514475"/>
          <p14:tracePt t="12107" x="7366000" y="1514475"/>
          <p14:tracePt t="12117" x="7378700" y="1514475"/>
          <p14:tracePt t="12127" x="7381875" y="1514475"/>
          <p14:tracePt t="12133" x="7394575" y="1514475"/>
          <p14:tracePt t="12143" x="7404100" y="1514475"/>
          <p14:tracePt t="12147" x="7407275" y="1514475"/>
          <p14:tracePt t="12158" x="7416800" y="1509713"/>
          <p14:tracePt t="12167" x="7419975" y="1509713"/>
          <p14:tracePt t="12173" x="7434263" y="1501775"/>
          <p14:tracePt t="12183" x="7467600" y="1501775"/>
          <p14:tracePt t="12190" x="7480300" y="1493838"/>
          <p14:tracePt t="12199" x="7493000" y="1493838"/>
          <p14:tracePt t="12210" x="7510463" y="1489075"/>
          <p14:tracePt t="12213" x="7523163" y="1489075"/>
          <p14:tracePt t="12224" x="7535863" y="1489075"/>
          <p14:tracePt t="12229" x="7543800" y="1481138"/>
          <p14:tracePt t="12240" x="7556500" y="1481138"/>
          <p14:tracePt t="12249" x="7561263" y="1481138"/>
          <p14:tracePt t="12253" x="7581900" y="1476375"/>
          <p14:tracePt t="12270" x="7594600" y="1476375"/>
          <p14:tracePt t="12279" x="7599363" y="1476375"/>
          <p14:tracePt t="12290" x="7612063" y="1476375"/>
          <p14:tracePt t="12295" x="7620000" y="1476375"/>
          <p14:tracePt t="12305" x="7642225" y="1476375"/>
          <p14:tracePt t="12310" x="7654925" y="1476375"/>
          <p14:tracePt t="12320" x="7659688" y="1476375"/>
          <p14:tracePt t="12330" x="7688263" y="1468438"/>
          <p14:tracePt t="12335" x="7693025" y="1468438"/>
          <p14:tracePt t="12345" x="7713663" y="1468438"/>
          <p14:tracePt t="12349" x="7731125" y="1458913"/>
          <p14:tracePt t="12369" x="7743825" y="1458913"/>
          <p14:tracePt t="12376" x="7748588" y="1458913"/>
          <p14:tracePt t="12385" x="7756525" y="1446213"/>
          <p14:tracePt t="12410" x="7761288" y="1446213"/>
          <p14:tracePt t="12426" x="7769225" y="1446213"/>
          <p14:tracePt t="12532" x="7761288" y="1441450"/>
          <p14:tracePt t="12535" x="7753350" y="1441450"/>
          <p14:tracePt t="12547" x="7731125" y="1433513"/>
          <p14:tracePt t="12551" x="7726363" y="1433513"/>
          <p14:tracePt t="12561" x="7705725" y="1425575"/>
          <p14:tracePt t="12572" x="7685088" y="1425575"/>
          <p14:tracePt t="12577" x="7667625" y="1425575"/>
          <p14:tracePt t="12588" x="7654925" y="1420813"/>
          <p14:tracePt t="12591" x="7642225" y="1420813"/>
          <p14:tracePt t="12604" x="7616825" y="1412875"/>
          <p14:tracePt t="12611" x="7604125" y="1412875"/>
          <p14:tracePt t="12618" x="7591425" y="1403350"/>
          <p14:tracePt t="12628" x="7566025" y="1403350"/>
          <p14:tracePt t="12630" x="7543800" y="1403350"/>
          <p14:tracePt t="12642" x="7531100" y="1403350"/>
          <p14:tracePt t="12654" x="7523163" y="1403350"/>
          <p14:tracePt t="12658" x="7505700" y="1403350"/>
          <p14:tracePt t="12667" x="7497763" y="1403350"/>
          <p14:tracePt t="12673" x="7485063" y="1403350"/>
          <p14:tracePt t="12683" x="7462838" y="1403350"/>
          <p14:tracePt t="12694" x="7437438" y="1403350"/>
          <p14:tracePt t="12697" x="7416800" y="1403350"/>
          <p14:tracePt t="12708" x="7404100" y="1403350"/>
          <p14:tracePt t="12713" x="7369175" y="1403350"/>
          <p14:tracePt t="12723" x="7348538" y="1403350"/>
          <p14:tracePt t="12733" x="7335838" y="1403350"/>
          <p14:tracePt t="12738" x="7313613" y="1403350"/>
          <p14:tracePt t="12748" x="7288213" y="1403350"/>
          <p14:tracePt t="12753" x="7275513" y="1395413"/>
          <p14:tracePt t="12763" x="7267575" y="1395413"/>
          <p14:tracePt t="12774" x="7250113" y="1395413"/>
          <p14:tracePt t="12780" x="7242175" y="1390650"/>
          <p14:tracePt t="12791" x="7229475" y="1390650"/>
          <p14:tracePt t="12794" x="7194550" y="1382713"/>
          <p14:tracePt t="12803" x="7181850" y="1382713"/>
          <p14:tracePt t="12813" x="7161213" y="1382713"/>
          <p14:tracePt t="12819" x="7148513" y="1374775"/>
          <p14:tracePt t="12830" x="7131050" y="1374775"/>
          <p14:tracePt t="12833" x="7110413" y="1365250"/>
          <p14:tracePt t="12843" x="7097713" y="1365250"/>
          <p14:tracePt t="12856" x="7072313" y="1362075"/>
          <p14:tracePt t="12859" x="7067550" y="1362075"/>
          <p14:tracePt t="12869" x="7054850" y="1362075"/>
          <p14:tracePt t="12873" x="7042150" y="1362075"/>
          <p14:tracePt t="12895" x="7024688" y="1352550"/>
          <p14:tracePt t="12898" x="7021513" y="1352550"/>
          <p14:tracePt t="13072" x="7029450" y="1352550"/>
          <p14:tracePt t="13076" x="7034213" y="1352550"/>
          <p14:tracePt t="13088" x="7046913" y="1352550"/>
          <p14:tracePt t="13097" x="7067550" y="1357313"/>
          <p14:tracePt t="13101" x="7085013" y="1357313"/>
          <p14:tracePt t="13111" x="7097713" y="1362075"/>
          <p14:tracePt t="13117" x="7100888" y="1362075"/>
          <p14:tracePt t="13126" x="7123113" y="1370013"/>
          <p14:tracePt t="13136" x="7148513" y="1370013"/>
          <p14:tracePt t="13141" x="7161213" y="1377950"/>
          <p14:tracePt t="13152" x="7169150" y="1377950"/>
          <p14:tracePt t="13158" x="7194550" y="1377950"/>
          <p14:tracePt t="13167" x="7207250" y="1377950"/>
          <p14:tracePt t="13177" x="7224713" y="1377950"/>
          <p14:tracePt t="13181" x="7237413" y="1377950"/>
          <p14:tracePt t="13193" x="7259638" y="1377950"/>
          <p14:tracePt t="13197" x="7280275" y="1377950"/>
          <p14:tracePt t="13208" x="7297738" y="1377950"/>
          <p14:tracePt t="13217" x="7318375" y="1377950"/>
          <p14:tracePt t="13221" x="7331075" y="1377950"/>
          <p14:tracePt t="13233" x="7353300" y="1377950"/>
          <p14:tracePt t="13238" x="7361238" y="1377950"/>
          <p14:tracePt t="13248" x="7373938" y="1377950"/>
          <p14:tracePt t="13258" x="7394575" y="1377950"/>
          <p14:tracePt t="13264" x="7407275" y="1377950"/>
          <p14:tracePt t="13274" x="7442200" y="1377950"/>
          <p14:tracePt t="13277" x="7454900" y="1377950"/>
          <p14:tracePt t="13288" x="7467600" y="1377950"/>
          <p14:tracePt t="13297" x="7493000" y="1377950"/>
          <p14:tracePt t="13303" x="7513638" y="1377950"/>
          <p14:tracePt t="13313" x="7526338" y="1377950"/>
          <p14:tracePt t="13317" x="7561263" y="1374775"/>
          <p14:tracePt t="13327" x="7573963" y="1374775"/>
          <p14:tracePt t="13340" x="7599363" y="1365250"/>
          <p14:tracePt t="13344" x="7629525" y="1365250"/>
          <p14:tracePt t="13354" x="7642225" y="1365250"/>
          <p14:tracePt t="13360" x="7667625" y="1365250"/>
          <p14:tracePt t="13370" x="7697788" y="1365250"/>
          <p14:tracePt t="13379" x="7718425" y="1365250"/>
          <p14:tracePt t="13383" x="7735888" y="1365250"/>
          <p14:tracePt t="13394" x="7756525" y="1365250"/>
          <p14:tracePt t="13400" x="7778750" y="1365250"/>
          <p14:tracePt t="13410" x="7791450" y="1365250"/>
          <p14:tracePt t="13419" x="7816850" y="1365250"/>
          <p14:tracePt t="13423" x="7820025" y="1365250"/>
          <p14:tracePt t="13435" x="7829550" y="1365250"/>
          <p14:tracePt t="13439" x="7842250" y="1365250"/>
          <p14:tracePt t="13450" x="7847013" y="1365250"/>
          <p14:tracePt t="13540" x="7837488" y="1357313"/>
          <p14:tracePt t="13545" x="7816850" y="1357313"/>
          <p14:tracePt t="13556" x="7791450" y="1357313"/>
          <p14:tracePt t="13561" x="7769225" y="1352550"/>
          <p14:tracePt t="13572" x="7756525" y="1352550"/>
          <p14:tracePt t="13581" x="7731125" y="1352550"/>
          <p14:tracePt t="13585" x="7710488" y="1352550"/>
          <p14:tracePt t="13595" x="7675563" y="1344613"/>
          <p14:tracePt t="13601" x="7672388" y="1344613"/>
          <p14:tracePt t="13611" x="7650163" y="1344613"/>
          <p14:tracePt t="13622" x="7637463" y="1344613"/>
          <p14:tracePt t="13625" x="7612063" y="1335088"/>
          <p14:tracePt t="13636" x="7599363" y="1335088"/>
          <p14:tracePt t="13642" x="7578725" y="1335088"/>
          <p14:tracePt t="13651" x="7535863" y="1335088"/>
          <p14:tracePt t="13661" x="7513638" y="1335088"/>
          <p14:tracePt t="13667" x="7480300" y="1335088"/>
          <p14:tracePt t="13677" x="7454900" y="1319213"/>
          <p14:tracePt t="13681" x="7424738" y="1319213"/>
          <p14:tracePt t="13692" x="7391400" y="1319213"/>
          <p14:tracePt t="13701" x="7369175" y="1309688"/>
          <p14:tracePt t="13708" x="7356475" y="1309688"/>
          <p14:tracePt t="13717" x="7323138" y="1309688"/>
          <p14:tracePt t="13721" x="7292975" y="1309688"/>
          <p14:tracePt t="13731" x="7267575" y="1301750"/>
          <p14:tracePt t="13742" x="7254875" y="1301750"/>
          <p14:tracePt t="13747" x="7242175" y="1301750"/>
          <p14:tracePt t="13758" x="7219950" y="1301750"/>
          <p14:tracePt t="13761" x="7204075" y="1301750"/>
          <p14:tracePt t="13772" x="7191375" y="1301750"/>
          <p14:tracePt t="13781" x="7169150" y="1301750"/>
          <p14:tracePt t="13787" x="7161213" y="1301750"/>
          <p14:tracePt t="13798" x="7143750" y="1296988"/>
          <p14:tracePt t="13803" x="7135813" y="1296988"/>
          <p14:tracePt t="13814" x="7131050" y="1296988"/>
          <p14:tracePt t="13827" x="7123113" y="1296988"/>
          <p14:tracePt t="13838" x="7118350" y="1296988"/>
          <p14:tracePt t="13854" x="7110413" y="1296988"/>
          <p14:tracePt t="13933" x="7118350" y="1296988"/>
          <p14:tracePt t="13943" x="7143750" y="1296988"/>
          <p14:tracePt t="13949" x="7191375" y="1319213"/>
          <p14:tracePt t="13960" x="7212013" y="1327150"/>
          <p14:tracePt t="13963" x="7224713" y="1327150"/>
          <p14:tracePt t="13973" x="7259638" y="1335088"/>
          <p14:tracePt t="13984" x="7280275" y="1344613"/>
          <p14:tracePt t="13989" x="7313613" y="1352550"/>
          <p14:tracePt t="13999" x="7348538" y="1352550"/>
          <p14:tracePt t="14003" x="7361238" y="1362075"/>
          <p14:tracePt t="14016" x="7381875" y="1365250"/>
          <p14:tracePt t="14026" x="7399338" y="1374775"/>
          <p14:tracePt t="14029" x="7412038" y="1374775"/>
          <p14:tracePt t="14040" x="7446963" y="1374775"/>
          <p14:tracePt t="14045" x="7459663" y="1382713"/>
          <p14:tracePt t="14053" x="7462838" y="1382713"/>
          <p14:tracePt t="14065" x="7485063" y="1387475"/>
          <p14:tracePt t="14069" x="7510463" y="1395413"/>
          <p14:tracePt t="14079" x="7523163" y="1395413"/>
          <p14:tracePt t="14095" x="7543800" y="1395413"/>
          <p14:tracePt t="14106" x="7578725" y="1395413"/>
          <p14:tracePt t="14111" x="7581900" y="1395413"/>
          <p14:tracePt t="14122" x="7594600" y="1395413"/>
          <p14:tracePt t="14125" x="7620000" y="1395413"/>
          <p14:tracePt t="14136" x="7642225" y="1403350"/>
          <p14:tracePt t="14146" x="7662863" y="1403350"/>
          <p14:tracePt t="14150" x="7680325" y="1412875"/>
          <p14:tracePt t="14161" x="7710488" y="1420813"/>
          <p14:tracePt t="14165" x="7718425" y="1420813"/>
          <p14:tracePt t="14176" x="7731125" y="1420813"/>
          <p14:tracePt t="14186" x="7753350" y="1420813"/>
          <p14:tracePt t="14191" x="7761288" y="1420813"/>
          <p14:tracePt t="14202" x="7773988" y="1425575"/>
          <p14:tracePt t="14205" x="7778750" y="1425575"/>
          <p14:tracePt t="14215" x="7791450" y="1425575"/>
          <p14:tracePt t="14226" x="7799388" y="1425575"/>
          <p14:tracePt t="14231" x="7812088" y="1433513"/>
          <p14:tracePt t="14242" x="7816850" y="1433513"/>
          <p14:tracePt t="14245" x="7824788" y="1433513"/>
          <p14:tracePt t="14337" x="7807325" y="1433513"/>
          <p14:tracePt t="14348" x="7794625" y="1433513"/>
          <p14:tracePt t="14351" x="7769225" y="1433513"/>
          <p14:tracePt t="14361" x="7756525" y="1433513"/>
          <p14:tracePt t="14367" x="7735888" y="1428750"/>
          <p14:tracePt t="14377" x="7718425" y="1428750"/>
          <p14:tracePt t="14388" x="7675563" y="1420813"/>
          <p14:tracePt t="14394" x="7654925" y="1412875"/>
          <p14:tracePt t="14403" x="7629525" y="1403350"/>
          <p14:tracePt t="14408" x="7607300" y="1403350"/>
          <p14:tracePt t="14418" x="7599363" y="1403350"/>
          <p14:tracePt t="14427" x="7581900" y="1403350"/>
          <p14:tracePt t="14433" x="7556500" y="1403350"/>
          <p14:tracePt t="14443" x="7535863" y="1395413"/>
          <p14:tracePt t="14447" x="7510463" y="1395413"/>
          <p14:tracePt t="14467" x="7488238" y="1395413"/>
          <p14:tracePt t="14474" x="7467600" y="1390650"/>
          <p14:tracePt t="14483" x="7450138" y="1390650"/>
          <p14:tracePt t="14490" x="7419975" y="1390650"/>
          <p14:tracePt t="14500" x="7412038" y="1382713"/>
          <p14:tracePt t="14511" x="7386638" y="1382713"/>
          <p14:tracePt t="14512" x="7373938" y="1382713"/>
          <p14:tracePt t="14524" x="7361238" y="1382713"/>
          <p14:tracePt t="14529" x="7343775" y="1382713"/>
          <p14:tracePt t="14541" x="7331075" y="1382713"/>
          <p14:tracePt t="14549" x="7297738" y="1374775"/>
          <p14:tracePt t="14553" x="7275513" y="1374775"/>
          <p14:tracePt t="14563" x="7262813" y="1374775"/>
          <p14:tracePt t="14570" x="7250113" y="1374775"/>
          <p14:tracePt t="14579" x="7237413" y="1374775"/>
          <p14:tracePt t="14590" x="7219950" y="1374775"/>
          <p14:tracePt t="14595" x="7216775" y="1374775"/>
          <p14:tracePt t="14605" x="7186613" y="1374775"/>
          <p14:tracePt t="14620" x="7181850" y="1374775"/>
          <p14:tracePt t="14636" x="7173913" y="1374775"/>
          <p14:tracePt t="14716" x="7181850" y="1374775"/>
          <p14:tracePt t="14726" x="7199313" y="1374775"/>
          <p14:tracePt t="14729" x="7212013" y="1374775"/>
          <p14:tracePt t="14742" x="7246938" y="1377950"/>
          <p14:tracePt t="14751" x="7259638" y="1387475"/>
          <p14:tracePt t="14755" x="7280275" y="1387475"/>
          <p14:tracePt t="14765" x="7297738" y="1395413"/>
          <p14:tracePt t="14772" x="7327900" y="1400175"/>
          <p14:tracePt t="14781" x="7343775" y="1400175"/>
          <p14:tracePt t="14792" x="7356475" y="1400175"/>
          <p14:tracePt t="14795" x="7378700" y="1416050"/>
          <p14:tracePt t="14808" x="7394575" y="1416050"/>
          <p14:tracePt t="14811" x="7399338" y="1416050"/>
          <p14:tracePt t="14822" x="7419975" y="1425575"/>
          <p14:tracePt t="14831" x="7454900" y="1433513"/>
          <p14:tracePt t="14835" x="7459663" y="1433513"/>
          <p14:tracePt t="14847" x="7480300" y="1446213"/>
          <p14:tracePt t="14851" x="7493000" y="1446213"/>
          <p14:tracePt t="14862" x="7500938" y="1446213"/>
          <p14:tracePt t="14871" x="7518400" y="1446213"/>
          <p14:tracePt t="14877" x="7535863" y="1446213"/>
          <p14:tracePt t="14888" x="7566025" y="1446213"/>
          <p14:tracePt t="14891" x="7578725" y="1446213"/>
          <p14:tracePt t="14901" x="7591425" y="1446213"/>
          <p14:tracePt t="14911" x="7607300" y="1446213"/>
          <p14:tracePt t="14917" x="7629525" y="1446213"/>
          <p14:tracePt t="14927" x="7642225" y="1446213"/>
          <p14:tracePt t="14932" x="7650163" y="1446213"/>
          <p14:tracePt t="14944" x="7662863" y="1455738"/>
          <p14:tracePt t="14953" x="7675563" y="1455738"/>
          <p14:tracePt t="14958" x="7697788" y="1455738"/>
          <p14:tracePt t="14967" x="7705725" y="1455738"/>
          <p14:tracePt t="14974" x="7710488" y="1458913"/>
          <p14:tracePt t="14983" x="7713663" y="1458913"/>
          <p14:tracePt t="14994" x="7723188" y="1458913"/>
          <p14:tracePt t="14997" x="7726363" y="1458913"/>
          <p14:tracePt t="15024" x="7735888" y="1458913"/>
          <p14:tracePt t="15130" x="7726363" y="1458913"/>
          <p14:tracePt t="15133" x="7718425" y="1458913"/>
          <p14:tracePt t="15143" x="7713663" y="1450975"/>
          <p14:tracePt t="15153" x="7700963" y="1450975"/>
          <p14:tracePt t="15160" x="7675563" y="1450975"/>
          <p14:tracePt t="15170" x="7672388" y="1450975"/>
          <p14:tracePt t="15176" x="7659688" y="1450975"/>
          <p14:tracePt t="15185" x="7650163" y="1450975"/>
          <p14:tracePt t="15195" x="7632700" y="1450975"/>
          <p14:tracePt t="15200" x="7624763" y="1446213"/>
          <p14:tracePt t="15215" x="7620000" y="1446213"/>
          <p14:tracePt t="15226" x="7612063" y="1446213"/>
          <p14:tracePt t="15240" x="7599363" y="1446213"/>
          <p14:tracePt t="15249" x="7594600" y="1446213"/>
          <p14:tracePt t="15265" x="7581900" y="1438275"/>
          <p14:tracePt t="15295" x="7569200" y="1438275"/>
          <p14:tracePt t="15331" x="7561263" y="1438275"/>
          <p14:tracePt t="15428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6255657" cy="701673"/>
          </a:xfrm>
        </p:spPr>
        <p:txBody>
          <a:bodyPr>
            <a:noAutofit/>
          </a:bodyPr>
          <a:lstStyle/>
          <a:p>
            <a:pPr algn="ctr"/>
            <a:r>
              <a:rPr lang="el-GR" sz="2700" dirty="0">
                <a:solidFill>
                  <a:schemeClr val="bg1"/>
                </a:solidFill>
                <a:latin typeface="Futura"/>
              </a:rPr>
              <a:t>Κωνικός συμπλέκτης- Μοντελοποίηση</a:t>
            </a:r>
            <a:endParaRPr lang="en-US" sz="2700" dirty="0">
              <a:solidFill>
                <a:schemeClr val="bg1"/>
              </a:solidFill>
              <a:latin typeface="Futu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Ι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" t="1760" r="3033"/>
          <a:stretch/>
        </p:blipFill>
        <p:spPr>
          <a:xfrm>
            <a:off x="242179" y="860612"/>
            <a:ext cx="3936206" cy="3313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51106" y="524617"/>
                <a:ext cx="1747273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𝑑𝐴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106" y="524617"/>
                <a:ext cx="1747273" cy="5845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38872" y="1072401"/>
                <a:ext cx="120289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𝑑𝐴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872" y="1072401"/>
                <a:ext cx="1202893" cy="307777"/>
              </a:xfrm>
              <a:prstGeom prst="rect">
                <a:avLst/>
              </a:prstGeom>
              <a:blipFill>
                <a:blip r:embed="rId7"/>
                <a:stretch>
                  <a:fillRect l="-4569" r="-5076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72000" y="1451422"/>
                <a:ext cx="443114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𝑑𝐴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𝑑𝑟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451422"/>
                <a:ext cx="4431149" cy="307777"/>
              </a:xfrm>
              <a:prstGeom prst="rect">
                <a:avLst/>
              </a:prstGeom>
              <a:blipFill>
                <a:blip r:embed="rId8"/>
                <a:stretch>
                  <a:fillRect l="-963" r="-825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94148" y="1710214"/>
                <a:ext cx="3936206" cy="91531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  <m:r>
                                <a:rPr lang="el-GR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</m:nary>
                        </m:e>
                      </m:nary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f>
                            <m:fPr>
                              <m:ctrlP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23"/>
                                </m:rP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m:rPr>
                                  <m:brk m:alnAt="23"/>
                                </m:rP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148" y="1710214"/>
                <a:ext cx="3936206" cy="9153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651824" y="2657147"/>
                <a:ext cx="3820854" cy="91531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Τ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𝑑𝑃</m:t>
                          </m:r>
                        </m:e>
                      </m:nary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l-G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f>
                            <m:fPr>
                              <m:ctrlP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23"/>
                                </m:rP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m:rPr>
                                  <m:brk m:alnAt="23"/>
                                </m:rP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l-G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l-G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l-G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824" y="2657147"/>
                <a:ext cx="3820854" cy="9153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11AB471-1FAC-49C7-BC59-FC8BD2B8AF99}"/>
                  </a:ext>
                </a:extLst>
              </p:cNvPr>
              <p:cNvSpPr txBox="1"/>
              <p:nvPr/>
            </p:nvSpPr>
            <p:spPr>
              <a:xfrm>
                <a:off x="226599" y="4371494"/>
                <a:ext cx="8614601" cy="7719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𝑠𝑖𝑛𝑎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𝑠𝑖𝑛𝑎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l-GR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𝑠𝑖𝑛𝑎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11AB471-1FAC-49C7-BC59-FC8BD2B8A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99" y="4371494"/>
                <a:ext cx="8614601" cy="7719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58ECFF-2634-4965-9E0E-8A4BA8ADBBA7}"/>
                  </a:ext>
                </a:extLst>
              </p:cNvPr>
              <p:cNvSpPr txBox="1"/>
              <p:nvPr/>
            </p:nvSpPr>
            <p:spPr>
              <a:xfrm>
                <a:off x="242179" y="5430193"/>
                <a:ext cx="8137420" cy="804131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l-G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𝜋𝜇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𝑠𝑖𝑛𝑎</m:t>
                          </m:r>
                        </m:den>
                      </m:f>
                      <m:nary>
                        <m:nary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m:rPr>
                                  <m:brk m:alnAt="23"/>
                                </m:r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𝜋𝜇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𝑠𝑖𝑛𝑎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𝑠𝑖𝑛𝑎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58ECFF-2634-4965-9E0E-8A4BA8ADB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79" y="5430193"/>
                <a:ext cx="8137420" cy="8041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2827610-D288-4799-B190-AD5A866C4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08B2F7-04D7-4CC7-95EF-AE5DFF622BA8}"/>
              </a:ext>
            </a:extLst>
          </p:cNvPr>
          <p:cNvSpPr/>
          <p:nvPr/>
        </p:nvSpPr>
        <p:spPr>
          <a:xfrm>
            <a:off x="242179" y="5143437"/>
            <a:ext cx="1976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Ομοιόμορφη φθορά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D4BD97-F3D3-4CB9-8A69-BCD3429A3D1D}"/>
              </a:ext>
            </a:extLst>
          </p:cNvPr>
          <p:cNvSpPr/>
          <p:nvPr/>
        </p:nvSpPr>
        <p:spPr>
          <a:xfrm>
            <a:off x="242179" y="4266000"/>
            <a:ext cx="18293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Ομοιόμορφη πίεση</a:t>
            </a:r>
          </a:p>
        </p:txBody>
      </p:sp>
    </p:spTree>
    <p:extLst>
      <p:ext uri="{BB962C8B-B14F-4D97-AF65-F5344CB8AC3E}">
        <p14:creationId xmlns:p14="http://schemas.microsoft.com/office/powerpoint/2010/main" val="17244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78"/>
    </mc:Choice>
    <mc:Fallback xmlns="">
      <p:transition spd="slow" advTm="5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7" grpId="0"/>
    </p:bldLst>
  </p:timing>
  <p:extLst>
    <p:ext uri="{3A86A75C-4F4B-4683-9AE1-C65F6400EC91}">
      <p14:laserTraceLst xmlns:p14="http://schemas.microsoft.com/office/powerpoint/2010/main">
        <p14:tracePtLst>
          <p14:tracePt t="11621" x="1263650" y="1190625"/>
          <p14:tracePt t="11630" x="1255713" y="1190625"/>
          <p14:tracePt t="11634" x="1250950" y="1190625"/>
          <p14:tracePt t="11644" x="1243013" y="1190625"/>
          <p14:tracePt t="11654" x="1238250" y="1190625"/>
          <p14:tracePt t="11660" x="1230313" y="1190625"/>
          <p14:tracePt t="11670" x="1225550" y="1190625"/>
          <p14:tracePt t="11676" x="1204913" y="1190625"/>
          <p14:tracePt t="11686" x="1200150" y="1190625"/>
          <p14:tracePt t="11695" x="1187450" y="1190625"/>
          <p14:tracePt t="11701" x="1174750" y="1190625"/>
          <p14:tracePt t="11710" x="1157288" y="1190625"/>
          <p14:tracePt t="11717" x="1144588" y="1190625"/>
          <p14:tracePt t="11726" x="1123950" y="1190625"/>
          <p14:tracePt t="11736" x="1098550" y="1195388"/>
          <p14:tracePt t="11739" x="1063625" y="1220788"/>
          <p14:tracePt t="11751" x="1038225" y="1246188"/>
          <p14:tracePt t="11756" x="1012825" y="1281113"/>
          <p14:tracePt t="11767" x="982663" y="1319213"/>
          <p14:tracePt t="11776" x="965200" y="1365250"/>
          <p14:tracePt t="11783" x="949325" y="1390650"/>
          <p14:tracePt t="11792" x="931863" y="1416050"/>
          <p14:tracePt t="11796" x="914400" y="1471613"/>
          <p14:tracePt t="11805" x="906463" y="1519238"/>
          <p14:tracePt t="11816" x="898525" y="1565275"/>
          <p14:tracePt t="11822" x="889000" y="1595438"/>
          <p14:tracePt t="11832" x="889000" y="1654175"/>
          <p14:tracePt t="11835" x="889000" y="1684338"/>
          <p14:tracePt t="11846" x="889000" y="1727200"/>
          <p14:tracePt t="11855" x="889000" y="1760538"/>
          <p14:tracePt t="11862" x="889000" y="1782763"/>
          <p14:tracePt t="11872" x="889000" y="1803400"/>
          <p14:tracePt t="11878" x="901700" y="1851025"/>
          <p14:tracePt t="11887" x="911225" y="1871663"/>
          <p14:tracePt t="11898" x="944563" y="1919288"/>
          <p14:tracePt t="11901" x="969963" y="1944688"/>
          <p14:tracePt t="11911" x="1004888" y="1952625"/>
          <p14:tracePt t="11919" x="1038225" y="1970088"/>
          <p14:tracePt t="11927" x="1084263" y="1978025"/>
          <p14:tracePt t="11938" x="1131888" y="1990725"/>
          <p14:tracePt t="11953" x="1200150" y="2008188"/>
          <p14:tracePt t="11958" x="1220788" y="2008188"/>
          <p14:tracePt t="11969" x="1255713" y="2016125"/>
          <p14:tracePt t="11978" x="1296988" y="2025650"/>
          <p14:tracePt t="11982" x="1357313" y="2025650"/>
          <p14:tracePt t="11992" x="1400175" y="2025650"/>
          <p14:tracePt t="11999" x="1471613" y="2025650"/>
          <p14:tracePt t="12008" x="1549400" y="2008188"/>
          <p14:tracePt t="12018" x="1638300" y="1960563"/>
          <p14:tracePt t="12024" x="1719263" y="1893888"/>
          <p14:tracePt t="12034" x="1795463" y="1812925"/>
          <p14:tracePt t="12038" x="1855788" y="1722438"/>
          <p14:tracePt t="12048" x="1897063" y="1646238"/>
          <p14:tracePt t="12058" x="1931988" y="1570038"/>
          <p14:tracePt t="12063" x="1962150" y="1493838"/>
          <p14:tracePt t="12074" x="1982788" y="1433513"/>
          <p14:tracePt t="12077" x="1995488" y="1374775"/>
          <p14:tracePt t="12088" x="2003425" y="1327150"/>
          <p14:tracePt t="12098" x="2003425" y="1284288"/>
          <p14:tracePt t="12104" x="2003425" y="1250950"/>
          <p14:tracePt t="12114" x="2003425" y="1220788"/>
          <p14:tracePt t="12120" x="1990725" y="1187450"/>
          <p14:tracePt t="12129" x="1962150" y="1149350"/>
          <p14:tracePt t="12140" x="1924050" y="1109663"/>
          <p14:tracePt t="12143" x="1876425" y="1081088"/>
          <p14:tracePt t="12154" x="1825625" y="1050925"/>
          <p14:tracePt t="12160" x="1778000" y="1030288"/>
          <p14:tracePt t="12170" x="1714500" y="1012825"/>
          <p14:tracePt t="12179" x="1655763" y="990600"/>
          <p14:tracePt t="12184" x="1608138" y="982663"/>
          <p14:tracePt t="12194" x="1549400" y="969963"/>
          <p14:tracePt t="12201" x="1501775" y="962025"/>
          <p14:tracePt t="12210" x="1455738" y="952500"/>
          <p14:tracePt t="12220" x="1425575" y="952500"/>
          <p14:tracePt t="12223" x="1400175" y="952500"/>
          <p14:tracePt t="12236" x="1370013" y="952500"/>
          <p14:tracePt t="12240" x="1336675" y="952500"/>
          <p14:tracePt t="12251" x="1314450" y="952500"/>
          <p14:tracePt t="12260" x="1293813" y="952500"/>
          <p14:tracePt t="12266" x="1268413" y="952500"/>
          <p14:tracePt t="12276" x="1238250" y="952500"/>
          <p14:tracePt t="12280" x="1204913" y="957263"/>
          <p14:tracePt t="12289" x="1169988" y="982663"/>
          <p14:tracePt t="12302" x="1127125" y="1020763"/>
          <p14:tracePt t="12305" x="1089025" y="1058863"/>
          <p14:tracePt t="12316" x="1050925" y="1096963"/>
          <p14:tracePt t="12320" x="1020763" y="1149350"/>
          <p14:tracePt t="12330" x="995363" y="1187450"/>
          <p14:tracePt t="12340" x="965200" y="1233488"/>
          <p14:tracePt t="12345" x="949325" y="1271588"/>
          <p14:tracePt t="12356" x="939800" y="1301750"/>
          <p14:tracePt t="12359" x="931863" y="1335088"/>
          <p14:tracePt t="12372" x="923925" y="1362075"/>
          <p14:tracePt t="12382" x="923925" y="1382713"/>
          <p14:tracePt t="12385" x="923925" y="1412875"/>
          <p14:tracePt t="12396" x="923925" y="1446213"/>
          <p14:tracePt t="12403" x="923925" y="1476375"/>
          <p14:tracePt t="12412" x="923925" y="1519238"/>
          <p14:tracePt t="12422" x="923925" y="1565275"/>
          <p14:tracePt t="12426" x="923925" y="1608138"/>
          <p14:tracePt t="12436" x="923925" y="1641475"/>
          <p14:tracePt t="12442" x="927100" y="1671638"/>
          <p14:tracePt t="12452" x="936625" y="1706563"/>
          <p14:tracePt t="12462" x="944563" y="1719263"/>
          <p14:tracePt t="12468" x="965200" y="1744663"/>
          <p14:tracePt t="12478" x="1004888" y="1760538"/>
          <p14:tracePt t="12482" x="1017588" y="1778000"/>
          <p14:tracePt t="12492" x="1050925" y="1803400"/>
          <p14:tracePt t="12502" x="1076325" y="1812925"/>
          <p14:tracePt t="12505" x="1098550" y="1825625"/>
          <p14:tracePt t="12518" x="1131888" y="1825625"/>
          <p14:tracePt t="12522" x="1157288" y="1841500"/>
          <p14:tracePt t="12532" x="1177925" y="1841500"/>
          <p14:tracePt t="12541" x="1208088" y="1841500"/>
          <p14:tracePt t="12547" x="1255713" y="1851025"/>
          <p14:tracePt t="12558" x="1276350" y="1851025"/>
          <p14:tracePt t="12562" x="1311275" y="1851025"/>
          <p14:tracePt t="12574" x="1339850" y="1851025"/>
          <p14:tracePt t="12581" x="1374775" y="1846263"/>
          <p14:tracePt t="12588" x="1387475" y="1833563"/>
          <p14:tracePt t="12598" x="1404938" y="1800225"/>
          <p14:tracePt t="12601" x="1420813" y="1765300"/>
          <p14:tracePt t="12614" x="1450975" y="1714500"/>
          <p14:tracePt t="12624" x="1458913" y="1668463"/>
          <p14:tracePt t="12627" x="1468438" y="1633538"/>
          <p14:tracePt t="12638" x="1468438" y="1603375"/>
          <p14:tracePt t="12643" x="1468438" y="1577975"/>
          <p14:tracePt t="12654" x="1468438" y="1547813"/>
          <p14:tracePt t="12664" x="1468438" y="1519238"/>
          <p14:tracePt t="12668" x="1468438" y="1476375"/>
          <p14:tracePt t="12678" x="1468438" y="1441450"/>
          <p14:tracePt t="12684" x="1468438" y="1412875"/>
          <p14:tracePt t="12694" x="1468438" y="1377950"/>
          <p14:tracePt t="12704" x="1458913" y="1352550"/>
          <p14:tracePt t="12707" x="1438275" y="1309688"/>
          <p14:tracePt t="12720" x="1412875" y="1271588"/>
          <p14:tracePt t="12723" x="1387475" y="1246188"/>
          <p14:tracePt t="12734" x="1362075" y="1225550"/>
          <p14:tracePt t="12744" x="1339850" y="1200150"/>
          <p14:tracePt t="12750" x="1301750" y="1162050"/>
          <p14:tracePt t="12760" x="1263650" y="1131888"/>
          <p14:tracePt t="12763" x="1230313" y="1114425"/>
          <p14:tracePt t="12774" x="1177925" y="1096963"/>
          <p14:tracePt t="12784" x="1144588" y="1081088"/>
          <p14:tracePt t="12790" x="1123950" y="1071563"/>
          <p14:tracePt t="12801" x="1089025" y="1063625"/>
          <p14:tracePt t="12804" x="1068388" y="1063625"/>
          <p14:tracePt t="12816" x="1042988" y="1063625"/>
          <p14:tracePt t="12825" x="1020763" y="1063625"/>
          <p14:tracePt t="12829" x="1000125" y="1063625"/>
          <p14:tracePt t="12840" x="974725" y="1063625"/>
          <p14:tracePt t="12844" x="952500" y="1063625"/>
          <p14:tracePt t="12856" x="919163" y="1076325"/>
          <p14:tracePt t="12867" x="901700" y="1089025"/>
          <p14:tracePt t="12870" x="885825" y="1144588"/>
          <p14:tracePt t="12879" x="855663" y="1195388"/>
          <p14:tracePt t="12886" x="812800" y="1246188"/>
          <p14:tracePt t="12896" x="812800" y="1271588"/>
          <p14:tracePt t="12905" x="812800" y="1301750"/>
          <p14:tracePt t="12913" x="804863" y="1357313"/>
          <p14:tracePt t="12920" x="795338" y="1416050"/>
          <p14:tracePt t="12926" x="795338" y="1458913"/>
          <p14:tracePt t="12936" x="795338" y="1506538"/>
          <p14:tracePt t="12952" x="795338" y="1577975"/>
          <p14:tracePt t="12962" x="795338" y="1612900"/>
          <p14:tracePt t="12965" x="795338" y="1641475"/>
          <p14:tracePt t="12976" x="795338" y="1668463"/>
          <p14:tracePt t="12986" x="795338" y="1681163"/>
          <p14:tracePt t="12992" x="795338" y="1684338"/>
          <p14:tracePt t="13002" x="804863" y="1697038"/>
          <p14:tracePt t="13017" x="825500" y="1697038"/>
          <p14:tracePt t="13026" x="833438" y="1697038"/>
          <p14:tracePt t="13026" x="0" y="0"/>
        </p14:tracePtLst>
        <p14:tracePtLst>
          <p14:tracePt t="22077" x="4684713" y="1225550"/>
          <p14:tracePt t="22160" x="4710113" y="1216025"/>
          <p14:tracePt t="22170" x="4757738" y="1216025"/>
          <p14:tracePt t="22176" x="4799013" y="1216025"/>
          <p14:tracePt t="22186" x="4841875" y="1216025"/>
          <p14:tracePt t="22196" x="4902200" y="1216025"/>
          <p14:tracePt t="22202" x="4945063" y="1216025"/>
          <p14:tracePt t="22212" x="4986338" y="1216025"/>
          <p14:tracePt t="22215" x="5011738" y="1216025"/>
          <p14:tracePt t="22225" x="5041900" y="1216025"/>
          <p14:tracePt t="22236" x="5084763" y="1216025"/>
          <p14:tracePt t="22242" x="5145088" y="1216025"/>
          <p14:tracePt t="22252" x="5199063" y="1216025"/>
          <p14:tracePt t="22255" x="5272088" y="1216025"/>
          <p14:tracePt t="22265" x="5330825" y="1208088"/>
          <p14:tracePt t="22276" x="5391150" y="1208088"/>
          <p14:tracePt t="22282" x="5446713" y="1208088"/>
          <p14:tracePt t="22292" x="5505450" y="1208088"/>
          <p14:tracePt t="22298" x="5548313" y="1208088"/>
          <p14:tracePt t="22308" x="5591175" y="1208088"/>
          <p14:tracePt t="22317" x="5624513" y="1208088"/>
          <p14:tracePt t="22322" x="5654675" y="1208088"/>
          <p14:tracePt t="22331" x="5672138" y="1208088"/>
          <p14:tracePt t="22338" x="5684838" y="1208088"/>
          <p14:tracePt t="22348" x="5697538" y="1208088"/>
          <p14:tracePt t="22357" x="5702300" y="1208088"/>
          <p14:tracePt t="22362" x="5722938" y="1208088"/>
          <p14:tracePt t="23014" x="0" y="0"/>
        </p14:tracePtLst>
        <p14:tracePtLst>
          <p14:tracePt t="23776" x="4625975" y="1519238"/>
          <p14:tracePt t="23820" x="4633913" y="1519238"/>
          <p14:tracePt t="23830" x="4654550" y="1519238"/>
          <p14:tracePt t="23836" x="4689475" y="1519238"/>
          <p14:tracePt t="23846" x="4718050" y="1519238"/>
          <p14:tracePt t="23855" x="4783138" y="1519238"/>
          <p14:tracePt t="23859" x="4867275" y="1519238"/>
          <p14:tracePt t="23870" x="4970463" y="1519238"/>
          <p14:tracePt t="23876" x="5067300" y="1519238"/>
          <p14:tracePt t="23886" x="5208588" y="1519238"/>
          <p14:tracePt t="23896" x="5335588" y="1519238"/>
          <p14:tracePt t="23902" x="5489575" y="1519238"/>
          <p14:tracePt t="23912" x="5629275" y="1519238"/>
          <p14:tracePt t="23915" x="5770563" y="1519238"/>
          <p14:tracePt t="23926" x="5910263" y="1519238"/>
          <p14:tracePt t="23936" x="6037263" y="1519238"/>
          <p14:tracePt t="23942" x="6140450" y="1519238"/>
          <p14:tracePt t="23952" x="6208713" y="1519238"/>
          <p14:tracePt t="23968" x="6259513" y="1519238"/>
          <p14:tracePt t="25259" x="0" y="0"/>
        </p14:tracePtLst>
        <p14:tracePtLst>
          <p14:tracePt t="33641" x="352425" y="4816475"/>
          <p14:tracePt t="33746" x="357188" y="4816475"/>
          <p14:tracePt t="33752" x="374650" y="4816475"/>
          <p14:tracePt t="33762" x="407988" y="4816475"/>
          <p14:tracePt t="33772" x="430213" y="4819650"/>
          <p14:tracePt t="33775" x="455613" y="4819650"/>
          <p14:tracePt t="33786" x="485775" y="4819650"/>
          <p14:tracePt t="33791" x="511175" y="4829175"/>
          <p14:tracePt t="33803" x="531813" y="4829175"/>
          <p14:tracePt t="33811" x="544513" y="4832350"/>
          <p14:tracePt t="33816" x="561975" y="4832350"/>
          <p14:tracePt t="33826" x="582613" y="4832350"/>
          <p14:tracePt t="33832" x="617538" y="4841875"/>
          <p14:tracePt t="33842" x="638175" y="4841875"/>
          <p14:tracePt t="33852" x="658813" y="4841875"/>
          <p14:tracePt t="33858" x="693738" y="4841875"/>
          <p14:tracePt t="33869" x="714375" y="4841875"/>
          <p14:tracePt t="33872" x="757238" y="4841875"/>
          <p14:tracePt t="33881" x="792163" y="4841875"/>
          <p14:tracePt t="33892" x="812800" y="4841875"/>
          <p14:tracePt t="33898" x="833438" y="4841875"/>
          <p14:tracePt t="33908" x="868363" y="4841875"/>
          <p14:tracePt t="33911" x="898525" y="4841875"/>
          <p14:tracePt t="33922" x="931863" y="4849813"/>
          <p14:tracePt t="33932" x="962025" y="4849813"/>
          <p14:tracePt t="33938" x="995363" y="4867275"/>
          <p14:tracePt t="33952" x="1055688" y="4867275"/>
          <p14:tracePt t="33955" x="1098550" y="4867275"/>
          <p14:tracePt t="33964" x="1144588" y="4867275"/>
          <p14:tracePt t="33974" x="1200150" y="4867275"/>
          <p14:tracePt t="33977" x="1243013" y="4867275"/>
          <p14:tracePt t="33988" x="1289050" y="4867275"/>
          <p14:tracePt t="33994" x="1344613" y="4867275"/>
          <p14:tracePt t="34004" x="1404938" y="4867275"/>
          <p14:tracePt t="34014" x="1458913" y="4867275"/>
          <p14:tracePt t="34018" x="1484313" y="4867275"/>
          <p14:tracePt t="34028" x="1527175" y="4867275"/>
          <p14:tracePt t="34034" x="1570038" y="4867275"/>
          <p14:tracePt t="34044" x="1630363" y="4867275"/>
          <p14:tracePt t="34054" x="1684338" y="4867275"/>
          <p14:tracePt t="34060" x="1727200" y="4867275"/>
          <p14:tracePt t="34071" x="1787525" y="4867275"/>
          <p14:tracePt t="34073" x="1858963" y="4867275"/>
          <p14:tracePt t="34083" x="1914525" y="4867275"/>
          <p14:tracePt t="34094" x="1974850" y="4867275"/>
          <p14:tracePt t="34102" x="2033588" y="4867275"/>
          <p14:tracePt t="34110" x="2101850" y="4867275"/>
          <p14:tracePt t="34113" x="2162175" y="4867275"/>
          <p14:tracePt t="34124" x="2216150" y="4867275"/>
          <p14:tracePt t="34134" x="2276475" y="4867275"/>
          <p14:tracePt t="34140" x="2335213" y="4867275"/>
          <p14:tracePt t="34150" x="2390775" y="4867275"/>
          <p14:tracePt t="34156" x="2433638" y="4867275"/>
          <p14:tracePt t="34164" x="2481263" y="4867275"/>
          <p14:tracePt t="34174" x="2509838" y="4867275"/>
          <p14:tracePt t="34180" x="2544763" y="4867275"/>
          <p14:tracePt t="34190" x="2574925" y="4867275"/>
          <p14:tracePt t="34195" x="2587625" y="4867275"/>
          <p14:tracePt t="34206" x="2613025" y="4867275"/>
          <p14:tracePt t="34216" x="2641600" y="4867275"/>
          <p14:tracePt t="34220" x="2676525" y="4867275"/>
          <p14:tracePt t="34230" x="2706688" y="4875213"/>
          <p14:tracePt t="34236" x="2765425" y="4875213"/>
          <p14:tracePt t="34246" x="2808288" y="4875213"/>
          <p14:tracePt t="34255" x="2854325" y="4875213"/>
          <p14:tracePt t="34259" x="2897188" y="4875213"/>
          <p14:tracePt t="34270" x="2952750" y="4875213"/>
          <p14:tracePt t="34276" x="2987675" y="4875213"/>
          <p14:tracePt t="34286" x="3008313" y="4875213"/>
          <p14:tracePt t="34296" x="3041650" y="4875213"/>
          <p14:tracePt t="34302" x="3071813" y="4875213"/>
          <p14:tracePt t="34312" x="3127375" y="4884738"/>
          <p14:tracePt t="34315" x="3170238" y="4884738"/>
          <p14:tracePt t="34326" x="3216275" y="4892675"/>
          <p14:tracePt t="34336" x="3263900" y="4905375"/>
          <p14:tracePt t="34342" x="3322638" y="4913313"/>
          <p14:tracePt t="34353" x="3365500" y="4913313"/>
          <p14:tracePt t="34355" x="3413125" y="4922838"/>
          <p14:tracePt t="34365" x="3459163" y="4930775"/>
          <p14:tracePt t="34376" x="3506788" y="4930775"/>
          <p14:tracePt t="34382" x="3560763" y="4930775"/>
          <p14:tracePt t="34391" x="3608388" y="4943475"/>
          <p14:tracePt t="34398" x="3663950" y="4943475"/>
          <p14:tracePt t="34408" x="3722688" y="4943475"/>
          <p14:tracePt t="34418" x="3765550" y="4943475"/>
          <p14:tracePt t="34422" x="3813175" y="4943475"/>
          <p14:tracePt t="34431" x="3854450" y="4943475"/>
          <p14:tracePt t="34438" x="3914775" y="4943475"/>
          <p14:tracePt t="34448" x="3970338" y="4943475"/>
          <p14:tracePt t="34458" x="4029075" y="4943475"/>
          <p14:tracePt t="34462" x="4084638" y="4943475"/>
          <p14:tracePt t="34472" x="4132263" y="4943475"/>
          <p14:tracePt t="34477" x="4186238" y="4943475"/>
          <p14:tracePt t="34488" x="4246563" y="4943475"/>
          <p14:tracePt t="34498" x="4289425" y="4943475"/>
          <p14:tracePt t="34504" x="4348163" y="4943475"/>
          <p14:tracePt t="34514" x="4391025" y="4943475"/>
          <p14:tracePt t="34519" x="4433888" y="4943475"/>
          <p14:tracePt t="34528" x="4467225" y="4943475"/>
          <p14:tracePt t="34538" x="4510088" y="4943475"/>
          <p14:tracePt t="34544" x="4540250" y="4943475"/>
          <p14:tracePt t="34554" x="4573588" y="4943475"/>
          <p14:tracePt t="34558" x="4603750" y="4943475"/>
          <p14:tracePt t="34569" x="4638675" y="4943475"/>
          <p14:tracePt t="34578" x="4667250" y="4943475"/>
          <p14:tracePt t="34583" x="4697413" y="4943475"/>
          <p14:tracePt t="34594" x="4740275" y="4943475"/>
          <p14:tracePt t="34597" x="4786313" y="4943475"/>
          <p14:tracePt t="34608" x="4841875" y="4943475"/>
          <p14:tracePt t="34618" x="4889500" y="4943475"/>
          <p14:tracePt t="34624" x="4945063" y="4943475"/>
          <p14:tracePt t="34635" x="4991100" y="4943475"/>
          <p14:tracePt t="34639" x="5033963" y="4943475"/>
          <p14:tracePt t="34650" x="5089525" y="4943475"/>
          <p14:tracePt t="34660" x="5122863" y="4943475"/>
          <p14:tracePt t="34663" x="5165725" y="4943475"/>
          <p14:tracePt t="34674" x="5195888" y="4943475"/>
          <p14:tracePt t="34680" x="5251450" y="4943475"/>
          <p14:tracePt t="34690" x="5310188" y="4943475"/>
          <p14:tracePt t="34702" x="5370513" y="4951413"/>
          <p14:tracePt t="34704" x="5411788" y="4951413"/>
          <p14:tracePt t="34713" x="5454650" y="4951413"/>
          <p14:tracePt t="34720" x="5489575" y="4951413"/>
          <p14:tracePt t="34731" x="5518150" y="4951413"/>
          <p14:tracePt t="34740" x="5561013" y="4951413"/>
          <p14:tracePt t="34746" x="5603875" y="4951413"/>
          <p14:tracePt t="34756" x="5649913" y="4951413"/>
          <p14:tracePt t="34760" x="5680075" y="4951413"/>
          <p14:tracePt t="34770" x="5722938" y="4951413"/>
          <p14:tracePt t="34780" x="5765800" y="4951413"/>
          <p14:tracePt t="34786" x="5811838" y="4951413"/>
          <p14:tracePt t="34796" x="5854700" y="4951413"/>
          <p14:tracePt t="34799" x="5897563" y="4951413"/>
          <p14:tracePt t="34810" x="5943600" y="4951413"/>
          <p14:tracePt t="34821" x="5999163" y="4951413"/>
          <p14:tracePt t="34825" x="6059488" y="4951413"/>
          <p14:tracePt t="34836" x="6102350" y="4951413"/>
          <p14:tracePt t="34842" x="6161088" y="4951413"/>
          <p14:tracePt t="34853" x="6216650" y="4951413"/>
          <p14:tracePt t="34860" x="6275388" y="4951413"/>
          <p14:tracePt t="34866" x="6330950" y="4951413"/>
          <p14:tracePt t="34876" x="6391275" y="4951413"/>
          <p14:tracePt t="34882" x="6434138" y="4951413"/>
          <p14:tracePt t="34892" x="6480175" y="4951413"/>
          <p14:tracePt t="34902" x="6510338" y="4951413"/>
          <p14:tracePt t="34906" x="6543675" y="4951413"/>
          <p14:tracePt t="34916" x="6573838" y="4951413"/>
          <p14:tracePt t="34922" x="6594475" y="4951413"/>
          <p14:tracePt t="34932" x="6629400" y="4951413"/>
          <p14:tracePt t="34941" x="6672263" y="4951413"/>
          <p14:tracePt t="34952" x="6700838" y="4951413"/>
          <p14:tracePt t="34956" x="6743700" y="4951413"/>
          <p14:tracePt t="34961" x="6791325" y="4951413"/>
          <p14:tracePt t="34972" x="6834188" y="4951413"/>
          <p14:tracePt t="34982" x="6862763" y="4951413"/>
          <p14:tracePt t="34989" x="6905625" y="4951413"/>
          <p14:tracePt t="34998" x="6940550" y="4951413"/>
          <p14:tracePt t="35001" x="6969125" y="4951413"/>
          <p14:tracePt t="35012" x="7004050" y="4951413"/>
          <p14:tracePt t="35022" x="7016750" y="4951413"/>
          <p14:tracePt t="35028" x="7059613" y="4951413"/>
          <p14:tracePt t="35038" x="7088188" y="4951413"/>
          <p14:tracePt t="35042" x="7123113" y="4951413"/>
          <p14:tracePt t="35052" x="7153275" y="4951413"/>
          <p14:tracePt t="35062" x="7207250" y="4951413"/>
          <p14:tracePt t="35069" x="7242175" y="4951413"/>
          <p14:tracePt t="35078" x="7272338" y="4951413"/>
          <p14:tracePt t="35084" x="7313613" y="4960938"/>
          <p14:tracePt t="35094" x="7348538" y="4968875"/>
          <p14:tracePt t="35104" x="7407275" y="4991100"/>
          <p14:tracePt t="35108" x="7459663" y="5006975"/>
          <p14:tracePt t="35119" x="7488238" y="5006975"/>
          <p14:tracePt t="35121" x="7523163" y="5006975"/>
          <p14:tracePt t="35135" x="7553325" y="5016500"/>
          <p14:tracePt t="35144" x="7599363" y="5024438"/>
          <p14:tracePt t="35147" x="7632700" y="5032375"/>
          <p14:tracePt t="35158" x="7662863" y="5032375"/>
          <p14:tracePt t="35163" x="7697788" y="5032375"/>
          <p14:tracePt t="35174" x="7739063" y="5041900"/>
          <p14:tracePt t="35184" x="7786688" y="5049838"/>
          <p14:tracePt t="35190" x="7816850" y="5049838"/>
          <p14:tracePt t="35201" x="7842250" y="5049838"/>
          <p14:tracePt t="35204" x="7862888" y="5049838"/>
          <p14:tracePt t="35214" x="7885113" y="5049838"/>
          <p14:tracePt t="35224" x="7900988" y="5049838"/>
          <p14:tracePt t="35229" x="7931150" y="5049838"/>
          <p14:tracePt t="35240" x="7956550" y="5049838"/>
          <p14:tracePt t="35243" x="7978775" y="5049838"/>
          <p14:tracePt t="35254" x="8007350" y="5049838"/>
          <p14:tracePt t="35264" x="8024813" y="5049838"/>
          <p14:tracePt t="35271" x="8045450" y="5049838"/>
          <p14:tracePt t="35280" x="8059738" y="5049838"/>
          <p14:tracePt t="35286" x="8062913" y="5049838"/>
          <p14:tracePt t="35294" x="8080375" y="5049838"/>
          <p14:tracePt t="35306" x="8085138" y="5049838"/>
          <p14:tracePt t="35310" x="8088313" y="5049838"/>
          <p14:tracePt t="35320" x="8097838" y="5049838"/>
          <p14:tracePt t="35326" x="8110538" y="5049838"/>
          <p14:tracePt t="35346" x="8113713" y="5049838"/>
          <p14:tracePt t="35360" x="8123238" y="5049838"/>
          <p14:tracePt t="35365" x="8126413" y="5049838"/>
          <p14:tracePt t="35376" x="8131175" y="5045075"/>
          <p14:tracePt t="35386" x="8139113" y="5037138"/>
          <p14:tracePt t="35400" x="8143875" y="5024438"/>
          <p14:tracePt t="35406" x="8151813" y="5019675"/>
          <p14:tracePt t="35415" x="8151813" y="5011738"/>
          <p14:tracePt t="35426" x="8156575" y="5006975"/>
          <p14:tracePt t="35442" x="8166100" y="4999038"/>
          <p14:tracePt t="35456" x="8169275" y="4994275"/>
          <p14:tracePt t="35486" x="8178800" y="4986338"/>
          <p14:tracePt t="35495" x="8181975" y="4973638"/>
          <p14:tracePt t="35506" x="8199438" y="4960938"/>
          <p14:tracePt t="35512" x="8199438" y="4951413"/>
          <p14:tracePt t="35522" x="8220075" y="4938713"/>
          <p14:tracePt t="35527" x="8220075" y="4935538"/>
          <p14:tracePt t="35538" x="8220075" y="4926013"/>
          <p14:tracePt t="35547" x="8224838" y="4905375"/>
          <p14:tracePt t="35794" x="8224838" y="4900613"/>
          <p14:tracePt t="35804" x="8194675" y="4900613"/>
          <p14:tracePt t="35810" x="8174038" y="4900613"/>
          <p14:tracePt t="35820" x="8118475" y="4900613"/>
          <p14:tracePt t="35830" x="8032750" y="4887913"/>
          <p14:tracePt t="35833" x="7931150" y="4879975"/>
          <p14:tracePt t="35843" x="7829550" y="4854575"/>
          <p14:tracePt t="35850" x="7713663" y="4845050"/>
          <p14:tracePt t="35860" x="7599363" y="4819650"/>
          <p14:tracePt t="35871" x="7488238" y="4811713"/>
          <p14:tracePt t="35873" x="7356475" y="4786313"/>
          <p14:tracePt t="35886" x="7229475" y="4773613"/>
          <p14:tracePt t="35890" x="7088188" y="4751388"/>
          <p14:tracePt t="35903" x="6923088" y="4713288"/>
          <p14:tracePt t="35910" x="6781800" y="4687888"/>
          <p14:tracePt t="35915" x="6637338" y="4667250"/>
          <p14:tracePt t="35924" x="6497638" y="4654550"/>
          <p14:tracePt t="35930" x="6335713" y="4629150"/>
          <p14:tracePt t="35940" x="6181725" y="4616450"/>
          <p14:tracePt t="35952" x="6024563" y="4616450"/>
          <p14:tracePt t="35956" x="5884863" y="4616450"/>
          <p14:tracePt t="35965" x="5730875" y="4616450"/>
          <p14:tracePt t="35970" x="5561013" y="4616450"/>
          <p14:tracePt t="35979" x="5383213" y="4616450"/>
          <p14:tracePt t="35992" x="5229225" y="4616450"/>
          <p14:tracePt t="35995" x="5059363" y="4616450"/>
          <p14:tracePt t="36006" x="4879975" y="4616450"/>
          <p14:tracePt t="36009" x="4705350" y="4616450"/>
          <p14:tracePt t="36020" x="4502150" y="4616450"/>
          <p14:tracePt t="36032" x="4327525" y="4616450"/>
          <p14:tracePt t="36036" x="4122738" y="4616450"/>
          <p14:tracePt t="36046" x="3948113" y="4616450"/>
          <p14:tracePt t="36052" x="3770313" y="4616450"/>
          <p14:tracePt t="36062" x="3616325" y="4616450"/>
          <p14:tracePt t="36072" x="3463925" y="4616450"/>
          <p14:tracePt t="36076" x="3335338" y="4616450"/>
          <p14:tracePt t="36088" x="3208338" y="4616450"/>
          <p14:tracePt t="36092" x="3081338" y="4616450"/>
          <p14:tracePt t="36102" x="2982913" y="4616450"/>
          <p14:tracePt t="36112" x="2897188" y="4616450"/>
          <p14:tracePt t="36115" x="2813050" y="4616450"/>
          <p14:tracePt t="36126" x="2752725" y="4616450"/>
          <p14:tracePt t="36132" x="2697163" y="4616450"/>
          <p14:tracePt t="36141" x="2655888" y="4616450"/>
          <p14:tracePt t="36152" x="2620963" y="4616450"/>
          <p14:tracePt t="36158" x="2590800" y="4616450"/>
          <p14:tracePt t="36170" x="2557463" y="4616450"/>
          <p14:tracePt t="36172" x="2514600" y="4616450"/>
          <p14:tracePt t="36182" x="2484438" y="4616450"/>
          <p14:tracePt t="36192" x="2451100" y="4616450"/>
          <p14:tracePt t="36198" x="2438400" y="4616450"/>
          <p14:tracePt t="36209" x="2425700" y="4616450"/>
          <p14:tracePt t="36222" x="2416175" y="4619625"/>
          <p14:tracePt t="36413" x="0" y="0"/>
        </p14:tracePtLst>
        <p14:tracePtLst>
          <p14:tracePt t="37329" x="498475" y="5700713"/>
          <p14:tracePt t="37474" x="527050" y="5708650"/>
          <p14:tracePt t="37478" x="600075" y="5708650"/>
          <p14:tracePt t="37488" x="701675" y="5721350"/>
          <p14:tracePt t="37502" x="825500" y="5721350"/>
          <p14:tracePt t="37504" x="982663" y="5735638"/>
          <p14:tracePt t="37514" x="1136650" y="5735638"/>
          <p14:tracePt t="37520" x="1293813" y="5743575"/>
          <p14:tracePt t="37529" x="1463675" y="5743575"/>
          <p14:tracePt t="37540" x="1638300" y="5743575"/>
          <p14:tracePt t="37544" x="1795463" y="5743575"/>
          <p14:tracePt t="37554" x="1936750" y="5743575"/>
          <p14:tracePt t="37559" x="2089150" y="5743575"/>
          <p14:tracePt t="37570" x="2228850" y="5743575"/>
          <p14:tracePt t="37580" x="2403475" y="5743575"/>
          <p14:tracePt t="37583" x="2557463" y="5743575"/>
          <p14:tracePt t="37594" x="2727325" y="5743575"/>
          <p14:tracePt t="37599" x="2906713" y="5743575"/>
          <p14:tracePt t="37610" x="3148013" y="5776913"/>
          <p14:tracePt t="37620" x="3390900" y="5789613"/>
          <p14:tracePt t="37626" x="3629025" y="5807075"/>
          <p14:tracePt t="37636" x="3863975" y="5807075"/>
          <p14:tracePt t="37639" x="4092575" y="5807075"/>
          <p14:tracePt t="37649" x="4335463" y="5819775"/>
          <p14:tracePt t="37660" x="4573588" y="5837238"/>
          <p14:tracePt t="37666" x="4786313" y="5849938"/>
          <p14:tracePt t="37676" x="4940300" y="5849938"/>
          <p14:tracePt t="37679" x="5092700" y="5849938"/>
          <p14:tracePt t="37690" x="5233988" y="5849938"/>
          <p14:tracePt t="37700" x="5373688" y="5849938"/>
          <p14:tracePt t="37706" x="5502275" y="5849938"/>
          <p14:tracePt t="37716" x="5616575" y="5849938"/>
          <p14:tracePt t="37720" x="5727700" y="5849938"/>
          <p14:tracePt t="37730" x="5829300" y="5849938"/>
          <p14:tracePt t="37739" x="5927725" y="5849938"/>
          <p14:tracePt t="37745" x="6024563" y="5849938"/>
          <p14:tracePt t="37756" x="6127750" y="5849938"/>
          <p14:tracePt t="37762" x="6224588" y="5849938"/>
          <p14:tracePt t="37772" x="6323013" y="5849938"/>
          <p14:tracePt t="37782" x="6424613" y="5849938"/>
          <p14:tracePt t="37786" x="6510338" y="5849938"/>
          <p14:tracePt t="37796" x="6578600" y="5849938"/>
          <p14:tracePt t="37802" x="6637338" y="5849938"/>
          <p14:tracePt t="37811" x="6680200" y="5849938"/>
          <p14:tracePt t="37822" x="6715125" y="5849938"/>
          <p14:tracePt t="37825" x="6727825" y="5849938"/>
          <p14:tracePt t="37836" x="6740525" y="5849938"/>
          <p14:tracePt t="37842" x="6756400" y="5845175"/>
          <p14:tracePt t="37902" x="6761163" y="5842000"/>
          <p14:tracePt t="37908" x="6781800" y="5842000"/>
          <p14:tracePt t="37918" x="6811963" y="5842000"/>
          <p14:tracePt t="37922" x="6837363" y="5842000"/>
          <p14:tracePt t="37932" x="6888163" y="5842000"/>
          <p14:tracePt t="37951" x="6953250" y="5842000"/>
          <p14:tracePt t="37958" x="6986588" y="5842000"/>
          <p14:tracePt t="37964" x="7029450" y="5842000"/>
          <p14:tracePt t="37974" x="7050088" y="5842000"/>
          <p14:tracePt t="37982" x="7062788" y="5842000"/>
          <p14:tracePt t="38276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518616" y="40943"/>
            <a:ext cx="6782937" cy="701673"/>
          </a:xfrm>
        </p:spPr>
        <p:txBody>
          <a:bodyPr>
            <a:normAutofit/>
          </a:bodyPr>
          <a:lstStyle/>
          <a:p>
            <a:pPr algn="ctr"/>
            <a:r>
              <a:rPr lang="el-GR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Φυγοκεντρικός συμπλέκτης</a:t>
            </a:r>
            <a:endParaRPr lang="en-US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Ι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6" t="23223" r="35354" b="12293"/>
          <a:stretch/>
        </p:blipFill>
        <p:spPr>
          <a:xfrm>
            <a:off x="794051" y="840944"/>
            <a:ext cx="3054050" cy="270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7B918A-67A7-4D37-8CFA-05F9E50220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22881" r="21002" b="20198"/>
          <a:stretch/>
        </p:blipFill>
        <p:spPr>
          <a:xfrm>
            <a:off x="4497686" y="785512"/>
            <a:ext cx="3993679" cy="27639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15A8B7-9828-4ADF-A4E4-6DD22CCBE023}"/>
                  </a:ext>
                </a:extLst>
              </p:cNvPr>
              <p:cNvSpPr txBox="1"/>
              <p:nvPr/>
            </p:nvSpPr>
            <p:spPr>
              <a:xfrm>
                <a:off x="1021152" y="4001695"/>
                <a:ext cx="2767809" cy="1902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l-GR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φ</m:t>
                      </m:r>
                      <m:sSubSup>
                        <m:sSubSupPr>
                          <m:ctrlPr>
                            <a:rPr lang="el-G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o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l-G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200" i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1-</m:t>
                          </m:r>
                          <m:sSup>
                            <m:sSup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sz="2200" i="0">
                                              <a:solidFill>
                                                <a:schemeClr val="bg1"/>
                                              </a:solidFill>
                                              <a:latin typeface="Century Gothic" panose="020B0502020202020204" pitchFamily="34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nor/>
                                            </m:rPr>
                                            <a:rPr lang="en-US" sz="2200" i="0">
                                              <a:solidFill>
                                                <a:schemeClr val="bg1"/>
                                              </a:solidFill>
                                              <a:latin typeface="Century Gothic" panose="020B0502020202020204" pitchFamily="34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US" sz="2200" i="0">
                                              <a:solidFill>
                                                <a:schemeClr val="bg1"/>
                                              </a:solidFill>
                                              <a:latin typeface="Century Gothic" panose="020B0502020202020204" pitchFamily="34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nor/>
                                            </m:rPr>
                                            <a:rPr lang="en-US" sz="2200" i="0">
                                              <a:solidFill>
                                                <a:schemeClr val="bg1"/>
                                              </a:solidFill>
                                              <a:latin typeface="Century Gothic" panose="020B0502020202020204" pitchFamily="34" charset="0"/>
                                            </a:rPr>
                                            <m:t>o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US" sz="2200" i="0">
                                  <a:solidFill>
                                    <a:schemeClr val="bg1"/>
                                  </a:solidFill>
                                  <a:latin typeface="Century Gothic" panose="020B0502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2200" b="0" i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/>
                <a:endParaRPr lang="en-US" sz="22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k</m:t>
                      </m:r>
                      <m:sSub>
                        <m:sSubPr>
                          <m:ctrlPr>
                            <a:rPr lang="el-G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l-GR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mg</m:t>
                          </m:r>
                        </m:num>
                        <m:den>
                          <m:sSub>
                            <m:sSubPr>
                              <m:ctrlPr>
                                <a:rPr lang="en-US" sz="2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l-GR" sz="2200" b="0" i="0" smtClean="0">
                                  <a:solidFill>
                                    <a:schemeClr val="bg1"/>
                                  </a:solidFill>
                                  <a:latin typeface="Century Gothic" panose="020B0502020202020204" pitchFamily="34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200" b="0" i="0" smtClean="0">
                                  <a:solidFill>
                                    <a:schemeClr val="bg1"/>
                                  </a:solidFill>
                                  <a:latin typeface="Century Gothic" panose="020B0502020202020204" pitchFamily="34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l-GR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,</m:t>
                      </m:r>
                    </m:oMath>
                  </m:oMathPara>
                </a14:m>
                <a:endParaRPr lang="en-US" sz="2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15A8B7-9828-4ADF-A4E4-6DD22CCBE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152" y="4001695"/>
                <a:ext cx="2767809" cy="19024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083B78-3783-45B8-86B7-C3C9D2643E1B}"/>
              </a:ext>
            </a:extLst>
          </p:cNvPr>
          <p:cNvCxnSpPr/>
          <p:nvPr/>
        </p:nvCxnSpPr>
        <p:spPr>
          <a:xfrm>
            <a:off x="6384798" y="1872424"/>
            <a:ext cx="0" cy="3657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79D5C7-8AB2-4B68-AF42-D81EF85CD69F}"/>
              </a:ext>
            </a:extLst>
          </p:cNvPr>
          <p:cNvCxnSpPr/>
          <p:nvPr/>
        </p:nvCxnSpPr>
        <p:spPr>
          <a:xfrm flipV="1">
            <a:off x="6384798" y="1121162"/>
            <a:ext cx="0" cy="323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1D4B716-7F8C-409C-A8E7-EB60DA9CC6DB}"/>
              </a:ext>
            </a:extLst>
          </p:cNvPr>
          <p:cNvSpPr txBox="1"/>
          <p:nvPr/>
        </p:nvSpPr>
        <p:spPr>
          <a:xfrm>
            <a:off x="6400800" y="1272296"/>
            <a:ext cx="38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Fc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4B452-E54B-41CF-9BFA-B97C0A2D196A}"/>
              </a:ext>
            </a:extLst>
          </p:cNvPr>
          <p:cNvSpPr txBox="1"/>
          <p:nvPr/>
        </p:nvSpPr>
        <p:spPr>
          <a:xfrm>
            <a:off x="6369368" y="1853508"/>
            <a:ext cx="384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Fs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E664B7-1EED-4E83-9AF0-30F8CA988655}"/>
                  </a:ext>
                </a:extLst>
              </p:cNvPr>
              <p:cNvSpPr txBox="1"/>
              <p:nvPr/>
            </p:nvSpPr>
            <p:spPr>
              <a:xfrm>
                <a:off x="4727581" y="4036267"/>
                <a:ext cx="3667621" cy="199093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20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l-GR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ρΑ</m:t>
                          </m:r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w</m:t>
                          </m:r>
                        </m:e>
                      </m:d>
                      <m:sSub>
                        <m:sSubPr>
                          <m:ctrlPr>
                            <a:rPr lang="en-US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c</m:t>
                          </m:r>
                        </m:sub>
                      </m:sSub>
                      <m:sSup>
                        <m:sSupPr>
                          <m:ctrlPr>
                            <a:rPr lang="el-G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l-GR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ω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l-GR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b="0" i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/>
                <a:endParaRPr lang="el-GR" sz="2200" i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′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2200" i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l-GR" sz="2200" i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ρΑ</m:t>
                          </m:r>
                          <m:r>
                            <m:rPr>
                              <m:nor/>
                            </m:rPr>
                            <a:rPr lang="en-US" sz="2200" i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w</m:t>
                          </m:r>
                        </m:e>
                      </m:d>
                      <m:sSub>
                        <m:sSub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200" i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200" i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c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l-GR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l-GR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) </m:t>
                      </m:r>
                      <m:sSup>
                        <m:sSupPr>
                          <m:ctrlPr>
                            <a:rPr lang="el-GR" sz="2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l-GR" sz="2200" i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ω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l-GR" sz="2200" i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l-GR" sz="2200" i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/>
                <a:endParaRPr lang="el-GR" sz="2200" i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nor/>
                            </m:rPr>
                            <a:rPr lang="en-US" sz="2200" i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>
                          <m:r>
                            <m:rPr>
                              <m:nor/>
                            </m:rPr>
                            <a:rPr lang="en-US" sz="2200" i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′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2200" i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el-GR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 (</m:t>
                      </m:r>
                      <m:sSub>
                        <m:sSubPr>
                          <m:ctrlPr>
                            <a:rPr lang="el-GR" sz="2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δ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200" b="0" i="0" smtClean="0">
                              <a:solidFill>
                                <a:schemeClr val="bg1"/>
                              </a:solidFill>
                              <a:latin typeface="Century Gothic" panose="020B0502020202020204" pitchFamily="34" charset="0"/>
                            </a:rPr>
                            <m:t>s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l-GR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l-GR" sz="2200" b="0" i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200" i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AE664B7-1EED-4E83-9AF0-30F8CA988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581" y="4036267"/>
                <a:ext cx="3667621" cy="19909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7E681DF-4E95-4219-B8A7-B6C283630D21}"/>
                  </a:ext>
                </a:extLst>
              </p:cNvPr>
              <p:cNvSpPr/>
              <p:nvPr/>
            </p:nvSpPr>
            <p:spPr>
              <a:xfrm>
                <a:off x="4497686" y="2837930"/>
                <a:ext cx="97815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20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m:t>w</m:t>
                      </m:r>
                      <m:r>
                        <m:rPr>
                          <m:nor/>
                        </m:rPr>
                        <a:rPr lang="en-US" sz="1200" b="0" i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l-GR" sz="1200" b="0" i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1200" b="0" i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m:t>πλάτος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7E681DF-4E95-4219-B8A7-B6C283630D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686" y="2837930"/>
                <a:ext cx="978153" cy="276999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74F830A-C786-4B7D-872D-6C9A231EA033}"/>
                  </a:ext>
                </a:extLst>
              </p:cNvPr>
              <p:cNvSpPr/>
              <p:nvPr/>
            </p:nvSpPr>
            <p:spPr>
              <a:xfrm>
                <a:off x="4497686" y="3055206"/>
                <a:ext cx="11913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200" b="0" i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m:t>ρ</m:t>
                      </m:r>
                      <m:r>
                        <m:rPr>
                          <m:nor/>
                        </m:rPr>
                        <a:rPr lang="en-US" sz="1200" b="0" i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l-GR" sz="1200" b="0" i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1200" b="0" i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m:t>πυκνότητα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74F830A-C786-4B7D-872D-6C9A231EA0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686" y="3055206"/>
                <a:ext cx="1191352" cy="276999"/>
              </a:xfrm>
              <a:prstGeom prst="rect">
                <a:avLst/>
              </a:prstGeom>
              <a:blipFill>
                <a:blip r:embed="rId10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BBE3396-1A3A-4CF9-8B2C-734223445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56"/>
    </mc:Choice>
    <mc:Fallback>
      <p:transition spd="slow" advTm="10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22" x="2243138" y="969963"/>
          <p14:tracePt t="8925" x="2228850" y="969963"/>
          <p14:tracePt t="8936" x="2225675" y="969963"/>
          <p14:tracePt t="8946" x="2216150" y="969963"/>
          <p14:tracePt t="8950" x="2203450" y="969963"/>
          <p14:tracePt t="8960" x="2200275" y="974725"/>
          <p14:tracePt t="8966" x="2187575" y="974725"/>
          <p14:tracePt t="8976" x="2174875" y="974725"/>
          <p14:tracePt t="8986" x="2162175" y="974725"/>
          <p14:tracePt t="8990" x="2127250" y="974725"/>
          <p14:tracePt t="9000" x="2084388" y="974725"/>
          <p14:tracePt t="9007" x="2063750" y="974725"/>
          <p14:tracePt t="9016" x="2008188" y="974725"/>
          <p14:tracePt t="9026" x="1952625" y="974725"/>
          <p14:tracePt t="9032" x="1927225" y="974725"/>
          <p14:tracePt t="9042" x="1897063" y="974725"/>
          <p14:tracePt t="9046" x="1863725" y="974725"/>
          <p14:tracePt t="9056" x="1812925" y="974725"/>
          <p14:tracePt t="9065" x="1765300" y="974725"/>
          <p14:tracePt t="9072" x="1724025" y="974725"/>
          <p14:tracePt t="9082" x="1693863" y="974725"/>
          <p14:tracePt t="9085" x="1658938" y="974725"/>
          <p14:tracePt t="9095" x="1617663" y="974725"/>
          <p14:tracePt t="9106" x="1574800" y="974725"/>
          <p14:tracePt t="9112" x="1524000" y="995363"/>
          <p14:tracePt t="9122" x="1476375" y="1012825"/>
          <p14:tracePt t="9128" x="1430338" y="1033463"/>
          <p14:tracePt t="9139" x="1412875" y="1046163"/>
          <p14:tracePt t="9148" x="1377950" y="1063625"/>
          <p14:tracePt t="9152" x="1357313" y="1089025"/>
          <p14:tracePt t="9162" x="1339850" y="1106488"/>
          <p14:tracePt t="9168" x="1306513" y="1139825"/>
          <p14:tracePt t="9178" x="1296988" y="1174750"/>
          <p14:tracePt t="9187" x="1271588" y="1200150"/>
          <p14:tracePt t="9192" x="1263650" y="1220788"/>
          <p14:tracePt t="9202" x="1246188" y="1255713"/>
          <p14:tracePt t="9208" x="1246188" y="1276350"/>
          <p14:tracePt t="9218" x="1238250" y="1309688"/>
          <p14:tracePt t="9228" x="1230313" y="1344613"/>
          <p14:tracePt t="9231" x="1220788" y="1390650"/>
          <p14:tracePt t="9245" x="1212850" y="1433513"/>
          <p14:tracePt t="9247" x="1204913" y="1481138"/>
          <p14:tracePt t="9259" x="1190625" y="1527175"/>
          <p14:tracePt t="9268" x="1174750" y="1590675"/>
          <p14:tracePt t="9274" x="1165225" y="1633538"/>
          <p14:tracePt t="9283" x="1165225" y="1681163"/>
          <p14:tracePt t="9287" x="1152525" y="1727200"/>
          <p14:tracePt t="9298" x="1152525" y="1757363"/>
          <p14:tracePt t="9308" x="1152525" y="1800225"/>
          <p14:tracePt t="9314" x="1152525" y="1858963"/>
          <p14:tracePt t="9324" x="1152525" y="1901825"/>
          <p14:tracePt t="9328" x="1152525" y="1957388"/>
          <p14:tracePt t="9339" x="1152525" y="2046288"/>
          <p14:tracePt t="9348" x="1152525" y="2114550"/>
          <p14:tracePt t="9355" x="1152525" y="2200275"/>
          <p14:tracePt t="9363" x="1152525" y="2271713"/>
          <p14:tracePt t="9370" x="1162050" y="2344738"/>
          <p14:tracePt t="9380" x="1169988" y="2403475"/>
          <p14:tracePt t="9391" x="1177925" y="2463800"/>
          <p14:tracePt t="9394" x="1200150" y="2514600"/>
          <p14:tracePt t="9404" x="1220788" y="2560638"/>
          <p14:tracePt t="9411" x="1238250" y="2595563"/>
          <p14:tracePt t="9420" x="1276350" y="2646363"/>
          <p14:tracePt t="9430" x="1319213" y="2709863"/>
          <p14:tracePt t="9433" x="1362075" y="2773363"/>
          <p14:tracePt t="9444" x="1404938" y="2824163"/>
          <p14:tracePt t="9450" x="1458913" y="2892425"/>
          <p14:tracePt t="9460" x="1511300" y="2943225"/>
          <p14:tracePt t="9470" x="1574800" y="2986088"/>
          <p14:tracePt t="9477" x="1638300" y="3028950"/>
          <p14:tracePt t="9485" x="1701800" y="3071813"/>
          <p14:tracePt t="9491" x="1765300" y="3114675"/>
          <p14:tracePt t="9500" x="1830388" y="3148013"/>
          <p14:tracePt t="9511" x="1889125" y="3165475"/>
          <p14:tracePt t="9513" x="1965325" y="3198813"/>
          <p14:tracePt t="9527" x="2043113" y="3233738"/>
          <p14:tracePt t="9529" x="2119313" y="3276600"/>
          <p14:tracePt t="9540" x="2195513" y="3317875"/>
          <p14:tracePt t="9550" x="2284413" y="3352800"/>
          <p14:tracePt t="9556" x="2374900" y="3386138"/>
          <p14:tracePt t="9566" x="2463800" y="3408363"/>
          <p14:tracePt t="9570" x="2540000" y="3429000"/>
          <p14:tracePt t="9582" x="2600325" y="3441700"/>
          <p14:tracePt t="9590" x="2641600" y="3449638"/>
          <p14:tracePt t="9595" x="2689225" y="3449638"/>
          <p14:tracePt t="9606" x="2732088" y="3449638"/>
          <p14:tracePt t="9610" x="2774950" y="3449638"/>
          <p14:tracePt t="9622" x="2808288" y="3446463"/>
          <p14:tracePt t="9632" x="2871788" y="3403600"/>
          <p14:tracePt t="9635" x="2922588" y="3352800"/>
          <p14:tracePt t="9645" x="2990850" y="3297238"/>
          <p14:tracePt t="9651" x="3054350" y="3241675"/>
          <p14:tracePt t="9662" x="3106738" y="3190875"/>
          <p14:tracePt t="9671" x="3148013" y="3140075"/>
          <p14:tracePt t="9676" x="3187700" y="3101975"/>
          <p14:tracePt t="9685" x="3238500" y="3059113"/>
          <p14:tracePt t="9692" x="3281363" y="3008313"/>
          <p14:tracePt t="9701" x="3309938" y="2957513"/>
          <p14:tracePt t="9711" x="3340100" y="2897188"/>
          <p14:tracePt t="9717" x="3360738" y="2833688"/>
          <p14:tracePt t="9727" x="3382963" y="2760663"/>
          <p14:tracePt t="9731" x="3403600" y="2659063"/>
          <p14:tracePt t="9742" x="3416300" y="2570163"/>
          <p14:tracePt t="9751" x="3416300" y="2484438"/>
          <p14:tracePt t="9757" x="3416300" y="2386013"/>
          <p14:tracePt t="9768" x="3416300" y="2314575"/>
          <p14:tracePt t="9771" x="3416300" y="2241550"/>
          <p14:tracePt t="9782" x="3416300" y="2173288"/>
          <p14:tracePt t="9792" x="3416300" y="2114550"/>
          <p14:tracePt t="9798" x="3416300" y="2071688"/>
          <p14:tracePt t="9808" x="3408363" y="2012950"/>
          <p14:tracePt t="9813" x="3400425" y="1952625"/>
          <p14:tracePt t="9825" x="3370263" y="1901825"/>
          <p14:tracePt t="9834" x="3327400" y="1825625"/>
          <p14:tracePt t="9837" x="3281363" y="1747838"/>
          <p14:tracePt t="9848" x="3213100" y="1668463"/>
          <p14:tracePt t="9852" x="3132138" y="1574800"/>
          <p14:tracePt t="9864" x="3054350" y="1506538"/>
          <p14:tracePt t="9874" x="2974975" y="1438275"/>
          <p14:tracePt t="9878" x="2894013" y="1370013"/>
          <p14:tracePt t="9887" x="2841625" y="1331913"/>
          <p14:tracePt t="9894" x="2808288" y="1301750"/>
          <p14:tracePt t="9904" x="2757488" y="1271588"/>
          <p14:tracePt t="9914" x="2722563" y="1263650"/>
          <p14:tracePt t="9920" x="2693988" y="1255713"/>
          <p14:tracePt t="9928" x="2646363" y="1246188"/>
          <p14:tracePt t="9933" x="2600325" y="1238250"/>
          <p14:tracePt t="9943" x="2540000" y="1238250"/>
          <p14:tracePt t="9953" x="2484438" y="1238250"/>
          <p14:tracePt t="9957" x="2425700" y="1238250"/>
          <p14:tracePt t="9969" x="2370138" y="1238250"/>
          <p14:tracePt t="9974" x="2297113" y="1238250"/>
          <p14:tracePt t="9983" x="2225675" y="1238250"/>
          <p14:tracePt t="9994" x="2165350" y="1238250"/>
          <p14:tracePt t="9999" x="2093913" y="1246188"/>
          <p14:tracePt t="10010" x="2020888" y="1255713"/>
          <p14:tracePt t="10013" x="1944688" y="1276350"/>
          <p14:tracePt t="10024" x="1884363" y="1306513"/>
          <p14:tracePt t="10033" x="1833563" y="1335088"/>
          <p14:tracePt t="10039" x="1770063" y="1370013"/>
          <p14:tracePt t="10049" x="1736725" y="1395413"/>
          <p14:tracePt t="10053" x="1697038" y="1425575"/>
          <p14:tracePt t="10065" x="1655763" y="1476375"/>
          <p14:tracePt t="10076" x="1630363" y="1509713"/>
          <p14:tracePt t="10079" x="1603375" y="1535113"/>
          <p14:tracePt t="10090" x="1577975" y="1562100"/>
          <p14:tracePt t="10096" x="1574800" y="1565275"/>
          <p14:tracePt t="10106" x="1574800" y="1582738"/>
          <p14:tracePt t="10120" x="1574800" y="1587500"/>
          <p14:tracePt t="10136" x="1565275" y="1590675"/>
          <p14:tracePt t="10167" x="0" y="0"/>
        </p14:tracePtLst>
        <p14:tracePtLst>
          <p14:tracePt t="14400" x="1927225" y="1403350"/>
          <p14:tracePt t="14434" x="1936750" y="1403350"/>
          <p14:tracePt t="14443" x="1944688" y="1403350"/>
          <p14:tracePt t="14447" x="1957388" y="1403350"/>
          <p14:tracePt t="14458" x="1962150" y="1403350"/>
          <p14:tracePt t="14468" x="1982788" y="1403350"/>
          <p14:tracePt t="14474" x="1987550" y="1403350"/>
          <p14:tracePt t="14484" x="2000250" y="1403350"/>
          <p14:tracePt t="14488" x="2012950" y="1403350"/>
          <p14:tracePt t="14498" x="2030413" y="1403350"/>
          <p14:tracePt t="14508" x="2043113" y="1403350"/>
          <p14:tracePt t="14514" x="2063750" y="1403350"/>
          <p14:tracePt t="14524" x="2097088" y="1403350"/>
          <p14:tracePt t="14529" x="2127250" y="1403350"/>
          <p14:tracePt t="14538" x="2152650" y="1403350"/>
          <p14:tracePt t="14550" x="2182813" y="1403350"/>
          <p14:tracePt t="14553" x="2203450" y="1408113"/>
          <p14:tracePt t="14564" x="2238375" y="1408113"/>
          <p14:tracePt t="14567" x="2251075" y="1416050"/>
          <p14:tracePt t="14578" x="2276475" y="1416050"/>
          <p14:tracePt t="14590" x="2281238" y="1416050"/>
          <p14:tracePt t="14594" x="2289175" y="1416050"/>
          <p14:tracePt t="14604" x="2293938" y="1416050"/>
          <p14:tracePt t="14610" x="2297113" y="1420813"/>
          <p14:tracePt t="14620" x="2314575" y="1428750"/>
          <p14:tracePt t="14630" x="2319338" y="1433513"/>
          <p14:tracePt t="14633" x="2332038" y="1446213"/>
          <p14:tracePt t="14644" x="2349500" y="1455738"/>
          <p14:tracePt t="14649" x="2370138" y="1481138"/>
          <p14:tracePt t="14661" x="2387600" y="1493838"/>
          <p14:tracePt t="14670" x="2403475" y="1519238"/>
          <p14:tracePt t="14674" x="2408238" y="1527175"/>
          <p14:tracePt t="14686" x="2420938" y="1539875"/>
          <p14:tracePt t="14690" x="2428875" y="1544638"/>
          <p14:tracePt t="14700" x="2433638" y="1557338"/>
          <p14:tracePt t="14710" x="2451100" y="1582738"/>
          <p14:tracePt t="14715" x="2476500" y="1608138"/>
          <p14:tracePt t="14726" x="2489200" y="1620838"/>
          <p14:tracePt t="14729" x="2497138" y="1654175"/>
          <p14:tracePt t="14740" x="2514600" y="1676400"/>
          <p14:tracePt t="14749" x="2522538" y="1701800"/>
          <p14:tracePt t="14756" x="2540000" y="1735138"/>
          <p14:tracePt t="14766" x="2549525" y="1757363"/>
          <p14:tracePt t="14769" x="2557463" y="1803400"/>
          <p14:tracePt t="14782" x="2562225" y="1825625"/>
          <p14:tracePt t="14792" x="2578100" y="1858963"/>
          <p14:tracePt t="14796" x="2587625" y="1876425"/>
          <p14:tracePt t="14806" x="2595563" y="1889125"/>
          <p14:tracePt t="14810" x="2613025" y="1922463"/>
          <p14:tracePt t="14823" x="2616200" y="1927225"/>
          <p14:tracePt t="14831" x="2616200" y="1935163"/>
          <p14:tracePt t="14836" x="2633663" y="1957388"/>
          <p14:tracePt t="14846" x="2638425" y="1960563"/>
          <p14:tracePt t="14852" x="2638425" y="1973263"/>
          <p14:tracePt t="14862" x="2655888" y="1990725"/>
          <p14:tracePt t="14872" x="2659063" y="2003425"/>
          <p14:tracePt t="14888" x="2668588" y="2012950"/>
          <p14:tracePt t="14892" x="2671763" y="2016125"/>
          <p14:tracePt t="15022" x="2663825" y="2016125"/>
          <p14:tracePt t="15028" x="0" y="0"/>
        </p14:tracePtLst>
        <p14:tracePtLst>
          <p14:tracePt t="15473" x="2681288" y="2408238"/>
          <p14:tracePt t="15496" x="2681288" y="2416175"/>
          <p14:tracePt t="15506" x="2681288" y="2438400"/>
          <p14:tracePt t="15517" x="2681288" y="2451100"/>
          <p14:tracePt t="15522" x="2681288" y="2484438"/>
          <p14:tracePt t="15532" x="2681288" y="2497138"/>
          <p14:tracePt t="15538" x="2681288" y="2532063"/>
          <p14:tracePt t="15548" x="2676525" y="2573338"/>
          <p14:tracePt t="15558" x="2668588" y="2608263"/>
          <p14:tracePt t="15562" x="2659063" y="2628900"/>
          <p14:tracePt t="15572" x="2655888" y="2646363"/>
          <p14:tracePt t="15578" x="2646363" y="2659063"/>
          <p14:tracePt t="15588" x="2646363" y="2663825"/>
          <p14:tracePt t="15598" x="2638425" y="2676525"/>
          <p14:tracePt t="15614" x="2633663" y="2692400"/>
          <p14:tracePt t="15618" x="2625725" y="2697163"/>
          <p14:tracePt t="15628" x="2625725" y="2709863"/>
          <p14:tracePt t="15638" x="2590800" y="2740025"/>
          <p14:tracePt t="15643" x="2582863" y="2752725"/>
          <p14:tracePt t="15654" x="2570163" y="2765425"/>
          <p14:tracePt t="15658" x="2552700" y="2782888"/>
          <p14:tracePt t="15668" x="2540000" y="2798763"/>
          <p14:tracePt t="15678" x="2522538" y="2820988"/>
          <p14:tracePt t="15684" x="2506663" y="2828925"/>
          <p14:tracePt t="15694" x="2501900" y="2828925"/>
          <p14:tracePt t="15697" x="2471738" y="2841625"/>
          <p14:tracePt t="15711" x="2468563" y="2851150"/>
          <p14:tracePt t="15720" x="2451100" y="2854325"/>
          <p14:tracePt t="15724" x="2446338" y="2854325"/>
          <p14:tracePt t="15734" x="2433638" y="2871788"/>
          <p14:tracePt t="15739" x="2420938" y="2871788"/>
          <p14:tracePt t="15750" x="2413000" y="2876550"/>
          <p14:tracePt t="15760" x="2390775" y="2884488"/>
          <p14:tracePt t="15763" x="2387600" y="2889250"/>
          <p14:tracePt t="15774" x="2378075" y="2889250"/>
          <p14:tracePt t="15790" x="2352675" y="2897188"/>
          <p14:tracePt t="15804" x="2344738" y="2897188"/>
          <p14:tracePt t="15815" x="2332038" y="2901950"/>
          <p14:tracePt t="15820" x="2327275" y="2901950"/>
          <p14:tracePt t="15830" x="2319338" y="2901950"/>
          <p14:tracePt t="15841" x="2314575" y="2901950"/>
          <p14:tracePt t="15844" x="2306638" y="2909888"/>
          <p14:tracePt t="15854" x="2293938" y="2909888"/>
          <p14:tracePt t="15860" x="2289175" y="2909888"/>
          <p14:tracePt t="15870" x="2276475" y="2914650"/>
          <p14:tracePt t="15880" x="2268538" y="2922588"/>
          <p14:tracePt t="15886" x="2255838" y="2922588"/>
          <p14:tracePt t="15895" x="2251075" y="2922588"/>
          <p14:tracePt t="15910" x="2246313" y="2922588"/>
          <p14:tracePt t="15920" x="2238375" y="2922588"/>
          <p14:tracePt t="15936" x="2225675" y="2922588"/>
          <p14:tracePt t="15951" x="2212975" y="2922588"/>
          <p14:tracePt t="15966" x="0" y="0"/>
        </p14:tracePtLst>
        <p14:tracePtLst>
          <p14:tracePt t="16517" x="1825625" y="2573338"/>
          <p14:tracePt t="16612" x="1808163" y="2570163"/>
          <p14:tracePt t="16622" x="1800225" y="2560638"/>
          <p14:tracePt t="16628" x="1787525" y="2557463"/>
          <p14:tracePt t="16640" x="1774825" y="2557463"/>
          <p14:tracePt t="16648" x="1749425" y="2540000"/>
          <p14:tracePt t="16652" x="1727200" y="2532063"/>
          <p14:tracePt t="16662" x="1689100" y="2505075"/>
          <p14:tracePt t="16669" x="1655763" y="2476500"/>
          <p14:tracePt t="16678" x="1630363" y="2454275"/>
          <p14:tracePt t="16688" x="1612900" y="2428875"/>
          <p14:tracePt t="16693" x="1565275" y="2390775"/>
          <p14:tracePt t="16701" x="1539875" y="2365375"/>
          <p14:tracePt t="16708" x="1501775" y="2327275"/>
          <p14:tracePt t="16718" x="1497013" y="2306638"/>
          <p14:tracePt t="16728" x="1476375" y="2259013"/>
          <p14:tracePt t="16732" x="1463675" y="2238375"/>
          <p14:tracePt t="16743" x="1455738" y="2212975"/>
          <p14:tracePt t="16748" x="1446213" y="2190750"/>
          <p14:tracePt t="16758" x="1430338" y="2144713"/>
          <p14:tracePt t="16768" x="1420813" y="2109788"/>
          <p14:tracePt t="16774" x="1412875" y="2079625"/>
          <p14:tracePt t="16784" x="1412875" y="2054225"/>
          <p14:tracePt t="16787" x="1412875" y="2041525"/>
          <p14:tracePt t="16798" x="1404938" y="2000250"/>
          <p14:tracePt t="16808" x="1404938" y="1990725"/>
          <p14:tracePt t="16813" x="1395413" y="1973263"/>
          <p14:tracePt t="16824" x="1395413" y="1947863"/>
          <p14:tracePt t="16827" x="1395413" y="1935163"/>
          <p14:tracePt t="16838" x="1395413" y="1914525"/>
          <p14:tracePt t="16848" x="1395413" y="1897063"/>
          <p14:tracePt t="16854" x="1395413" y="1876425"/>
          <p14:tracePt t="16864" x="1387475" y="1863725"/>
          <p14:tracePt t="16870" x="1387475" y="1838325"/>
          <p14:tracePt t="16880" x="1387475" y="1816100"/>
          <p14:tracePt t="16890" x="1387475" y="1812925"/>
          <p14:tracePt t="16894" x="1387475" y="1790700"/>
          <p14:tracePt t="16904" x="1387475" y="1757363"/>
          <p14:tracePt t="16911" x="1387475" y="1744663"/>
          <p14:tracePt t="16920" x="1387475" y="1722438"/>
          <p14:tracePt t="16930" x="1387475" y="1709738"/>
          <p14:tracePt t="16933" x="1387475" y="1701800"/>
          <p14:tracePt t="16945" x="1387475" y="1689100"/>
          <p14:tracePt t="16949" x="1387475" y="1684338"/>
          <p14:tracePt t="16960" x="1387475" y="1671638"/>
          <p14:tracePt t="16970" x="1387475" y="1663700"/>
          <p14:tracePt t="16976" x="1390650" y="1641475"/>
          <p14:tracePt t="16986" x="1400175" y="1638300"/>
          <p14:tracePt t="16990" x="1417638" y="1628775"/>
          <p14:tracePt t="17000" x="1443038" y="1625600"/>
          <p14:tracePt t="17010" x="1463675" y="1616075"/>
          <p14:tracePt t="17016" x="1489075" y="1608138"/>
          <p14:tracePt t="17027" x="1511300" y="1608138"/>
          <p14:tracePt t="17030" x="1524000" y="1608138"/>
          <p14:tracePt t="17040" x="1549400" y="1600200"/>
          <p14:tracePt t="17050" x="1570038" y="1590675"/>
          <p14:tracePt t="17056" x="1587500" y="1590675"/>
          <p14:tracePt t="17066" x="1590675" y="1590675"/>
          <p14:tracePt t="17069" x="1603375" y="1590675"/>
          <p14:tracePt t="17196" x="0" y="0"/>
        </p14:tracePtLst>
        <p14:tracePtLst>
          <p14:tracePt t="18611" x="2251075" y="1089025"/>
          <p14:tracePt t="18660" x="2268538" y="1089025"/>
          <p14:tracePt t="18670" x="2293938" y="1089025"/>
          <p14:tracePt t="18674" x="2314575" y="1089025"/>
          <p14:tracePt t="18684" x="2349500" y="1093788"/>
          <p14:tracePt t="18696" x="2378075" y="1101725"/>
          <p14:tracePt t="18700" x="2438400" y="1114425"/>
          <p14:tracePt t="18710" x="2476500" y="1131888"/>
          <p14:tracePt t="18716" x="2497138" y="1149350"/>
          <p14:tracePt t="18724" x="2519363" y="1149350"/>
          <p14:tracePt t="18736" x="2552700" y="1152525"/>
          <p14:tracePt t="18740" x="2570163" y="1162050"/>
          <p14:tracePt t="18750" x="2582863" y="1169988"/>
          <p14:tracePt t="18756" x="2587625" y="1169988"/>
          <p14:tracePt t="18766" x="2600325" y="1169988"/>
          <p14:tracePt t="18776" x="2625725" y="1187450"/>
          <p14:tracePt t="18779" x="2628900" y="1190625"/>
          <p14:tracePt t="18790" x="2651125" y="1203325"/>
          <p14:tracePt t="18796" x="2676525" y="1212850"/>
          <p14:tracePt t="18806" x="2709863" y="1238250"/>
          <p14:tracePt t="18815" x="2727325" y="1263650"/>
          <p14:tracePt t="18819" x="2740025" y="1276350"/>
          <p14:tracePt t="18830" x="2757488" y="1293813"/>
          <p14:tracePt t="18836" x="2782888" y="1319213"/>
          <p14:tracePt t="18846" x="2828925" y="1335088"/>
          <p14:tracePt t="18857" x="2854325" y="1362075"/>
          <p14:tracePt t="18861" x="2859088" y="1370013"/>
          <p14:tracePt t="18872" x="2871788" y="1382713"/>
          <p14:tracePt t="18876" x="2901950" y="1416050"/>
          <p14:tracePt t="18886" x="2906713" y="1438275"/>
          <p14:tracePt t="18895" x="2922588" y="1455738"/>
          <p14:tracePt t="18902" x="2940050" y="1489075"/>
          <p14:tracePt t="18912" x="2957513" y="1514475"/>
          <p14:tracePt t="18915" x="2974975" y="1547813"/>
          <p14:tracePt t="18926" x="2978150" y="1562100"/>
          <p14:tracePt t="18936" x="2978150" y="1574800"/>
          <p14:tracePt t="18942" x="2978150" y="1587500"/>
          <p14:tracePt t="18952" x="2987675" y="1603375"/>
          <p14:tracePt t="18958" x="2995613" y="1616075"/>
          <p14:tracePt t="18968" x="2995613" y="1628775"/>
          <p14:tracePt t="18978" x="3003550" y="1646238"/>
          <p14:tracePt t="18981" x="3003550" y="1668463"/>
          <p14:tracePt t="18992" x="3003550" y="1689100"/>
          <p14:tracePt t="18998" x="3008313" y="1722438"/>
          <p14:tracePt t="19008" x="3008313" y="1744663"/>
          <p14:tracePt t="19018" x="3016250" y="1778000"/>
          <p14:tracePt t="19022" x="3028950" y="1825625"/>
          <p14:tracePt t="19032" x="3028950" y="1854200"/>
          <p14:tracePt t="19038" x="3041650" y="1881188"/>
          <p14:tracePt t="19048" x="3051175" y="1897063"/>
          <p14:tracePt t="19058" x="3059113" y="1939925"/>
          <p14:tracePt t="19064" x="3059113" y="1944688"/>
          <p14:tracePt t="19077" x="3063875" y="1952625"/>
          <p14:tracePt t="19079" x="3071813" y="1973263"/>
          <p14:tracePt t="19088" x="3071813" y="1978025"/>
          <p14:tracePt t="19098" x="3071813" y="1990725"/>
          <p14:tracePt t="19103" x="3089275" y="2016125"/>
          <p14:tracePt t="19114" x="3097213" y="2038350"/>
          <p14:tracePt t="19118" x="3106738" y="2093913"/>
          <p14:tracePt t="19128" x="3106738" y="2114550"/>
          <p14:tracePt t="19137" x="3106738" y="2157413"/>
          <p14:tracePt t="19144" x="3114675" y="2190750"/>
          <p14:tracePt t="19154" x="3122613" y="2225675"/>
          <p14:tracePt t="19160" x="3122613" y="2246313"/>
          <p14:tracePt t="19168" x="3127375" y="2254250"/>
          <p14:tracePt t="19180" x="3127375" y="2266950"/>
          <p14:tracePt t="19183" x="3127375" y="2271713"/>
          <p14:tracePt t="19195" x="3135313" y="2284413"/>
          <p14:tracePt t="19211" x="3140075" y="2297113"/>
          <p14:tracePt t="19224" x="3148013" y="2314575"/>
          <p14:tracePt t="19264" x="3157538" y="2327275"/>
          <p14:tracePt t="19396" x="0" y="0"/>
        </p14:tracePtLst>
        <p14:tracePtLst>
          <p14:tracePt t="22594" x="1736725" y="1965325"/>
          <p14:tracePt t="22670" x="1719263" y="1965325"/>
          <p14:tracePt t="22680" x="1697038" y="1957388"/>
          <p14:tracePt t="22684" x="1681163" y="1952625"/>
          <p14:tracePt t="22695" x="1668463" y="1952625"/>
          <p14:tracePt t="22704" x="1646238" y="1952625"/>
          <p14:tracePt t="22710" x="1603375" y="1944688"/>
          <p14:tracePt t="22720" x="1577975" y="1944688"/>
          <p14:tracePt t="22723" x="1549400" y="1944688"/>
          <p14:tracePt t="22734" x="1524000" y="1927225"/>
          <p14:tracePt t="22744" x="1493838" y="1927225"/>
          <p14:tracePt t="22749" x="1468438" y="1927225"/>
          <p14:tracePt t="22760" x="1446213" y="1931988"/>
          <p14:tracePt t="22765" x="1412875" y="1947863"/>
          <p14:tracePt t="22776" x="1395413" y="1960563"/>
          <p14:tracePt t="22786" x="1390650" y="1978025"/>
          <p14:tracePt t="22790" x="1374775" y="2012950"/>
          <p14:tracePt t="22800" x="1365250" y="2041525"/>
          <p14:tracePt t="22806" x="1365250" y="2066925"/>
          <p14:tracePt t="22816" x="1365250" y="2089150"/>
          <p14:tracePt t="22826" x="1365250" y="2109788"/>
          <p14:tracePt t="22830" x="1365250" y="2135188"/>
          <p14:tracePt t="22840" x="1365250" y="2157413"/>
          <p14:tracePt t="22846" x="1365250" y="2170113"/>
          <p14:tracePt t="22856" x="1377950" y="2203450"/>
          <p14:tracePt t="22866" x="1387475" y="2238375"/>
          <p14:tracePt t="22872" x="1400175" y="2263775"/>
          <p14:tracePt t="22880" x="1408113" y="2276475"/>
          <p14:tracePt t="22885" x="1425575" y="2292350"/>
          <p14:tracePt t="22896" x="1443038" y="2335213"/>
          <p14:tracePt t="22906" x="1450975" y="2352675"/>
          <p14:tracePt t="22911" x="1484313" y="2386013"/>
          <p14:tracePt t="22921" x="1493838" y="2408238"/>
          <p14:tracePt t="22926" x="1506538" y="2425700"/>
          <p14:tracePt t="22936" x="1524000" y="2451100"/>
          <p14:tracePt t="22948" x="1531938" y="2463800"/>
          <p14:tracePt t="22951" x="1539875" y="2476500"/>
          <p14:tracePt t="22962" x="1544638" y="2484438"/>
          <p14:tracePt t="22966" x="1549400" y="2489200"/>
          <p14:tracePt t="22976" x="1557338" y="2497138"/>
          <p14:tracePt t="22986" x="1562100" y="2501900"/>
          <p14:tracePt t="22992" x="1574800" y="2501900"/>
          <p14:tracePt t="23001" x="1600200" y="2509838"/>
          <p14:tracePt t="23008" x="1612900" y="2509838"/>
          <p14:tracePt t="23018" x="1625600" y="2519363"/>
          <p14:tracePt t="23028" x="1643063" y="2519363"/>
          <p14:tracePt t="23033" x="1655763" y="2522538"/>
          <p14:tracePt t="23048" x="1668463" y="2522538"/>
          <p14:tracePt t="23057" x="1676400" y="2522538"/>
          <p14:tracePt t="23068" x="1681163" y="2532063"/>
          <p14:tracePt t="23083" x="1693863" y="2532063"/>
          <p14:tracePt t="23108" x="1706563" y="2532063"/>
          <p14:tracePt t="23113" x="1724025" y="2527300"/>
          <p14:tracePt t="23124" x="1727200" y="2522538"/>
          <p14:tracePt t="23128" x="1744663" y="2492375"/>
          <p14:tracePt t="23137" x="1744663" y="2484438"/>
          <p14:tracePt t="23148" x="1749425" y="2459038"/>
          <p14:tracePt t="23154" x="1749425" y="2441575"/>
          <p14:tracePt t="23164" x="1749425" y="2420938"/>
          <p14:tracePt t="23167" x="1757363" y="2408238"/>
          <p14:tracePt t="23178" x="1765300" y="2373313"/>
          <p14:tracePt t="23188" x="1765300" y="2360613"/>
          <p14:tracePt t="23195" x="1765300" y="2327275"/>
          <p14:tracePt t="23203" x="1765300" y="2306638"/>
          <p14:tracePt t="23211" x="1765300" y="2284413"/>
          <p14:tracePt t="23220" x="1765300" y="2259013"/>
          <p14:tracePt t="23229" x="1762125" y="2238375"/>
          <p14:tracePt t="23234" x="1752600" y="2220913"/>
          <p14:tracePt t="23244" x="1736725" y="2185988"/>
          <p14:tracePt t="23249" x="1701800" y="2170113"/>
          <p14:tracePt t="23262" x="1689100" y="2157413"/>
          <p14:tracePt t="23270" x="1663700" y="2147888"/>
          <p14:tracePt t="23274" x="1643063" y="2139950"/>
          <p14:tracePt t="23284" x="1625600" y="2132013"/>
          <p14:tracePt t="23291" x="1612900" y="2127250"/>
          <p14:tracePt t="23300" x="1603375" y="2127250"/>
          <p14:tracePt t="23310" x="1600200" y="2127250"/>
          <p14:tracePt t="23315" x="1577975" y="2127250"/>
          <p14:tracePt t="23325" x="1574800" y="2127250"/>
          <p14:tracePt t="23329" x="1562100" y="2119313"/>
          <p14:tracePt t="23339" x="1552575" y="2119313"/>
          <p14:tracePt t="23350" x="1531938" y="2109788"/>
          <p14:tracePt t="23356" x="1527175" y="2109788"/>
          <p14:tracePt t="23366" x="1514475" y="2109788"/>
          <p14:tracePt t="23370" x="1506538" y="2109788"/>
          <p14:tracePt t="23379" x="1501775" y="2109788"/>
          <p14:tracePt t="23390" x="1497013" y="2109788"/>
          <p14:tracePt t="23396" x="1489075" y="2109788"/>
          <p14:tracePt t="23406" x="1484313" y="2109788"/>
          <p14:tracePt t="23410" x="1471613" y="2109788"/>
          <p14:tracePt t="23430" x="1455738" y="2106613"/>
          <p14:tracePt t="23445" x="1450975" y="2106613"/>
          <p14:tracePt t="23451" x="1443038" y="2106613"/>
          <p14:tracePt t="23462" x="1430338" y="2106613"/>
          <p14:tracePt t="23472" x="1425575" y="2114550"/>
          <p14:tracePt t="23476" x="1417638" y="2127250"/>
          <p14:tracePt t="23486" x="1412875" y="2139950"/>
          <p14:tracePt t="23492" x="1404938" y="2165350"/>
          <p14:tracePt t="23501" x="1404938" y="2195513"/>
          <p14:tracePt t="23512" x="1404938" y="2220913"/>
          <p14:tracePt t="23515" x="1395413" y="2233613"/>
          <p14:tracePt t="23526" x="1395413" y="2246313"/>
          <p14:tracePt t="23532" x="1395413" y="2271713"/>
          <p14:tracePt t="23542" x="1395413" y="2284413"/>
          <p14:tracePt t="23551" x="1395413" y="2297113"/>
          <p14:tracePt t="23557" x="1395413" y="2319338"/>
          <p14:tracePt t="23567" x="1395413" y="2344738"/>
          <p14:tracePt t="23572" x="1395413" y="2365375"/>
          <p14:tracePt t="23582" x="1395413" y="2395538"/>
          <p14:tracePt t="23592" x="1400175" y="2420938"/>
          <p14:tracePt t="23597" x="1417638" y="2463800"/>
          <p14:tracePt t="23608" x="1433513" y="2489200"/>
          <p14:tracePt t="23612" x="1438275" y="2492375"/>
          <p14:tracePt t="23622" x="1455738" y="2514600"/>
          <p14:tracePt t="23632" x="1458913" y="2532063"/>
          <p14:tracePt t="23637" x="1476375" y="2544763"/>
          <p14:tracePt t="23649" x="1481138" y="2552700"/>
          <p14:tracePt t="23653" x="1489075" y="2557463"/>
          <p14:tracePt t="23662" x="1501775" y="2578100"/>
          <p14:tracePt t="23674" x="1506538" y="2586038"/>
          <p14:tracePt t="23679" x="1524000" y="2608263"/>
          <p14:tracePt t="23688" x="1536700" y="2620963"/>
          <p14:tracePt t="23694" x="1552575" y="2638425"/>
          <p14:tracePt t="23704" x="1565275" y="2651125"/>
          <p14:tracePt t="23714" x="1600200" y="2667000"/>
          <p14:tracePt t="23718" x="1617663" y="2684463"/>
          <p14:tracePt t="23728" x="1638300" y="2692400"/>
          <p14:tracePt t="23734" x="1646238" y="2692400"/>
          <p14:tracePt t="23745" x="1658938" y="2714625"/>
          <p14:tracePt t="23754" x="1663700" y="2714625"/>
          <p14:tracePt t="23758" x="1681163" y="2714625"/>
          <p14:tracePt t="23769" x="1693863" y="2714625"/>
          <p14:tracePt t="23773" x="1706563" y="2717800"/>
          <p14:tracePt t="23784" x="1731963" y="2727325"/>
          <p14:tracePt t="23794" x="1736725" y="2727325"/>
          <p14:tracePt t="23799" x="1749425" y="2727325"/>
          <p14:tracePt t="23810" x="1762125" y="2727325"/>
          <p14:tracePt t="23813" x="1774825" y="2727325"/>
          <p14:tracePt t="23824" x="1782763" y="2727325"/>
          <p14:tracePt t="23834" x="1795463" y="2727325"/>
          <p14:tracePt t="23849" x="1800225" y="2727325"/>
          <p14:tracePt t="23854" x="1825625" y="2701925"/>
          <p14:tracePt t="23864" x="1838325" y="2692400"/>
          <p14:tracePt t="23874" x="1838325" y="2679700"/>
          <p14:tracePt t="23879" x="1855788" y="2654300"/>
          <p14:tracePt t="23889" x="1855788" y="2633663"/>
          <p14:tracePt t="23896" x="1855788" y="2611438"/>
          <p14:tracePt t="23906" x="1855788" y="2578100"/>
          <p14:tracePt t="23917" x="1855788" y="2565400"/>
          <p14:tracePt t="23919" x="1855788" y="2544763"/>
          <p14:tracePt t="23930" x="1855788" y="2519363"/>
          <p14:tracePt t="23936" x="1855788" y="2497138"/>
          <p14:tracePt t="23946" x="1855788" y="2492375"/>
          <p14:tracePt t="23956" x="1855788" y="2471738"/>
          <p14:tracePt t="23960" x="1843088" y="2425700"/>
          <p14:tracePt t="23970" x="1833563" y="2413000"/>
          <p14:tracePt t="23976" x="1825625" y="2386013"/>
          <p14:tracePt t="23986" x="1812925" y="2373313"/>
          <p14:tracePt t="23995" x="1803400" y="2357438"/>
          <p14:tracePt t="24002" x="1787525" y="2335213"/>
          <p14:tracePt t="24016" x="1778000" y="2319338"/>
          <p14:tracePt t="24026" x="1765300" y="2306638"/>
          <p14:tracePt t="24042" x="1749425" y="2297113"/>
          <p14:tracePt t="24052" x="1744663" y="2292350"/>
          <p14:tracePt t="24056" x="1731963" y="2284413"/>
          <p14:tracePt t="24066" x="1709738" y="2284413"/>
          <p14:tracePt t="24076" x="1693863" y="2276475"/>
          <p14:tracePt t="24082" x="1681163" y="2271713"/>
          <p14:tracePt t="24096" x="1668463" y="2271713"/>
          <p14:tracePt t="24106" x="1658938" y="2271713"/>
          <p14:tracePt t="24116" x="1638300" y="2263775"/>
          <p14:tracePt t="24122" x="1633538" y="2263775"/>
          <p14:tracePt t="24132" x="1620838" y="2263775"/>
          <p14:tracePt t="24135" x="1612900" y="2263775"/>
          <p14:tracePt t="24148" x="1595438" y="2263775"/>
          <p14:tracePt t="24159" x="1570038" y="2263775"/>
          <p14:tracePt t="24162" x="1565275" y="2263775"/>
          <p14:tracePt t="24173" x="1552575" y="2263775"/>
          <p14:tracePt t="24178" x="1544638" y="2263775"/>
          <p14:tracePt t="24188" x="1531938" y="2266950"/>
          <p14:tracePt t="24198" x="1527175" y="2271713"/>
          <p14:tracePt t="24201" x="1506538" y="2292350"/>
          <p14:tracePt t="24212" x="1497013" y="2297113"/>
          <p14:tracePt t="24218" x="1484313" y="2319338"/>
          <p14:tracePt t="24228" x="1476375" y="2335213"/>
          <p14:tracePt t="24245" x="1471613" y="2339975"/>
          <p14:tracePt t="24364" x="0" y="0"/>
        </p14:tracePtLst>
        <p14:tracePtLst>
          <p14:tracePt t="26751" x="2335213" y="1787525"/>
          <p14:tracePt t="26886" x="2344738" y="1782763"/>
          <p14:tracePt t="26896" x="2349500" y="1782763"/>
          <p14:tracePt t="26907" x="2362200" y="1774825"/>
          <p14:tracePt t="26912" x="2370138" y="1770063"/>
          <p14:tracePt t="26920" x="2382838" y="1760538"/>
          <p14:tracePt t="26926" x="2395538" y="1757363"/>
          <p14:tracePt t="26936" x="2413000" y="1739900"/>
          <p14:tracePt t="26946" x="2425700" y="1731963"/>
          <p14:tracePt t="26952" x="2433638" y="1727200"/>
          <p14:tracePt t="26962" x="2438400" y="1714500"/>
          <p14:tracePt t="26966" x="2455863" y="1706563"/>
          <p14:tracePt t="26976" x="2459038" y="1693863"/>
          <p14:tracePt t="26986" x="2476500" y="1676400"/>
          <p14:tracePt t="26992" x="2481263" y="1671638"/>
          <p14:tracePt t="27002" x="2489200" y="1663700"/>
          <p14:tracePt t="27006" x="2501900" y="1651000"/>
          <p14:tracePt t="27016" x="2506663" y="1646238"/>
          <p14:tracePt t="27028" x="2522538" y="1628775"/>
          <p14:tracePt t="27031" x="2535238" y="1616075"/>
          <p14:tracePt t="27041" x="2544763" y="1608138"/>
          <p14:tracePt t="27048" x="2557463" y="1587500"/>
          <p14:tracePt t="27058" x="2570163" y="1582738"/>
          <p14:tracePt t="27068" x="2587625" y="1565275"/>
          <p14:tracePt t="27071" x="2590800" y="1562100"/>
          <p14:tracePt t="27082" x="2600325" y="1547813"/>
          <p14:tracePt t="27088" x="2603500" y="1539875"/>
          <p14:tracePt t="27098" x="2613025" y="1527175"/>
          <p14:tracePt t="27109" x="2616200" y="1522413"/>
          <p14:tracePt t="27112" x="2625725" y="1514475"/>
          <p14:tracePt t="27124" x="2625725" y="1509713"/>
          <p14:tracePt t="27128" x="2628900" y="1501775"/>
          <p14:tracePt t="27148" x="2638425" y="1497013"/>
          <p14:tracePt t="27299" x="2638425" y="1484313"/>
          <p14:tracePt t="27314" x="2625725" y="1484313"/>
          <p14:tracePt t="27324" x="2620963" y="1484313"/>
          <p14:tracePt t="27330" x="2608263" y="1484313"/>
          <p14:tracePt t="27340" x="2600325" y="1484313"/>
          <p14:tracePt t="27350" x="2587625" y="1484313"/>
          <p14:tracePt t="27356" x="2574925" y="1484313"/>
          <p14:tracePt t="27365" x="2552700" y="1497013"/>
          <p14:tracePt t="27369" x="2544763" y="1501775"/>
          <p14:tracePt t="27379" x="2532063" y="1509713"/>
          <p14:tracePt t="27391" x="2519363" y="1514475"/>
          <p14:tracePt t="27395" x="2501900" y="1531938"/>
          <p14:tracePt t="27405" x="2489200" y="1547813"/>
          <p14:tracePt t="27410" x="2481263" y="1552575"/>
          <p14:tracePt t="27419" x="2468563" y="1565275"/>
          <p14:tracePt t="27430" x="2455863" y="1574800"/>
          <p14:tracePt t="27435" x="2446338" y="1608138"/>
          <p14:tracePt t="27446" x="2428875" y="1620838"/>
          <p14:tracePt t="27449" x="2413000" y="1646238"/>
          <p14:tracePt t="27460" x="2400300" y="1658938"/>
          <p14:tracePt t="27469" x="2390775" y="1684338"/>
          <p14:tracePt t="27476" x="2382838" y="1689100"/>
          <p14:tracePt t="27486" x="2378075" y="1701800"/>
          <p14:tracePt t="27492" x="2362200" y="1719263"/>
          <p14:tracePt t="27502" x="2362200" y="1731963"/>
          <p14:tracePt t="27512" x="2357438" y="1744663"/>
          <p14:tracePt t="27515" x="2349500" y="1752600"/>
          <p14:tracePt t="27526" x="2344738" y="1765300"/>
          <p14:tracePt t="27532" x="2327275" y="1790700"/>
          <p14:tracePt t="27542" x="2322513" y="1795463"/>
          <p14:tracePt t="27551" x="2314575" y="1816100"/>
          <p14:tracePt t="27557" x="2314575" y="1820863"/>
          <p14:tracePt t="27566" x="2314575" y="1828800"/>
          <p14:tracePt t="27678" x="2314575" y="1833563"/>
          <p14:tracePt t="27688" x="2322513" y="1833563"/>
          <p14:tracePt t="27695" x="2335213" y="1833563"/>
          <p14:tracePt t="27702" x="2344738" y="1833563"/>
          <p14:tracePt t="27718" x="2357438" y="1833563"/>
          <p14:tracePt t="27728" x="2370138" y="1833563"/>
          <p14:tracePt t="27734" x="2374900" y="1825625"/>
          <p14:tracePt t="27744" x="2390775" y="1808163"/>
          <p14:tracePt t="27758" x="2408238" y="1795463"/>
          <p14:tracePt t="27768" x="2413000" y="1787525"/>
          <p14:tracePt t="27774" x="2420938" y="1774825"/>
          <p14:tracePt t="27784" x="2443163" y="1757363"/>
          <p14:tracePt t="27795" x="2451100" y="1744663"/>
          <p14:tracePt t="27797" x="2468563" y="1719263"/>
          <p14:tracePt t="27808" x="2471738" y="1714500"/>
          <p14:tracePt t="27814" x="2476500" y="1709738"/>
          <p14:tracePt t="27825" x="2484438" y="1701800"/>
          <p14:tracePt t="27834" x="2497138" y="1689100"/>
          <p14:tracePt t="27849" x="2514600" y="1671638"/>
          <p14:tracePt t="27853" x="2519363" y="1668463"/>
          <p14:tracePt t="27864" x="2527300" y="1654175"/>
          <p14:tracePt t="27874" x="2532063" y="1646238"/>
          <p14:tracePt t="27880" x="2544763" y="1633538"/>
          <p14:tracePt t="27890" x="2562225" y="1625600"/>
          <p14:tracePt t="27894" x="2565400" y="1612900"/>
          <p14:tracePt t="27904" x="2574925" y="1600200"/>
          <p14:tracePt t="27913" x="2582863" y="1590675"/>
          <p14:tracePt t="27920" x="2587625" y="1587500"/>
          <p14:tracePt t="27930" x="2590800" y="1577975"/>
          <p14:tracePt t="27935" x="2590800" y="1565275"/>
          <p14:tracePt t="27946" x="2600325" y="1562100"/>
          <p14:tracePt t="27954" x="2603500" y="1552575"/>
          <p14:tracePt t="27960" x="2613025" y="1547813"/>
          <p14:tracePt t="27974" x="2613025" y="1535113"/>
          <p14:tracePt t="27986" x="2613025" y="1531938"/>
          <p14:tracePt t="27996" x="2616200" y="1522413"/>
          <p14:tracePt t="27999" x="2620963" y="1519238"/>
          <p14:tracePt t="28011" x="2620963" y="1506538"/>
          <p14:tracePt t="28016" x="2628900" y="1497013"/>
          <p14:tracePt t="28027" x="2628900" y="1493838"/>
          <p14:tracePt t="28036" x="2628900" y="1484313"/>
          <p14:tracePt t="28050" x="2628900" y="1481138"/>
          <p14:tracePt t="28056" x="2628900" y="1476375"/>
          <p14:tracePt t="28066" x="2633663" y="1468438"/>
          <p14:tracePt t="28082" x="2641600" y="1463675"/>
          <p14:tracePt t="28092" x="2641600" y="1455738"/>
          <p14:tracePt t="28107" x="2641600" y="1450975"/>
          <p14:tracePt t="28268" x="2641600" y="1446213"/>
          <p14:tracePt t="28278" x="2638425" y="1446213"/>
          <p14:tracePt t="28281" x="2633663" y="1446213"/>
          <p14:tracePt t="28298" x="2625725" y="1446213"/>
          <p14:tracePt t="28308" x="2620963" y="1446213"/>
          <p14:tracePt t="28324" x="2616200" y="1446213"/>
          <p14:tracePt t="28334" x="2608263" y="1450975"/>
          <p14:tracePt t="28338" x="2603500" y="1458913"/>
          <p14:tracePt t="28348" x="2595563" y="1463675"/>
          <p14:tracePt t="28358" x="2590800" y="1471613"/>
          <p14:tracePt t="28364" x="2578100" y="1484313"/>
          <p14:tracePt t="28374" x="2562225" y="1493838"/>
          <p14:tracePt t="28378" x="2557463" y="1506538"/>
          <p14:tracePt t="28388" x="2549525" y="1519238"/>
          <p14:tracePt t="28398" x="2540000" y="1527175"/>
          <p14:tracePt t="28403" x="2535238" y="1531938"/>
          <p14:tracePt t="28414" x="2527300" y="1544638"/>
          <p14:tracePt t="28420" x="2514600" y="1562100"/>
          <p14:tracePt t="28440" x="2506663" y="1574800"/>
          <p14:tracePt t="28444" x="2501900" y="1582738"/>
          <p14:tracePt t="28454" x="2493963" y="1587500"/>
          <p14:tracePt t="28460" x="2489200" y="1600200"/>
          <p14:tracePt t="28470" x="2481263" y="1608138"/>
          <p14:tracePt t="28480" x="2476500" y="1628775"/>
          <p14:tracePt t="28484" x="2468563" y="1651000"/>
          <p14:tracePt t="28495" x="2468563" y="1658938"/>
          <p14:tracePt t="28499" x="2446338" y="1671638"/>
          <p14:tracePt t="28520" x="2438400" y="1684338"/>
          <p14:tracePt t="28534" x="2433638" y="1701800"/>
          <p14:tracePt t="28656" x="2433638" y="1706563"/>
          <p14:tracePt t="28662" x="2443163" y="1706563"/>
          <p14:tracePt t="28673" x="2455863" y="1706563"/>
          <p14:tracePt t="28682" x="2468563" y="1701800"/>
          <p14:tracePt t="28685" x="2484438" y="1697038"/>
          <p14:tracePt t="28697" x="2497138" y="1681163"/>
          <p14:tracePt t="28703" x="2514600" y="1654175"/>
          <p14:tracePt t="28712" x="2527300" y="1641475"/>
          <p14:tracePt t="28722" x="2574925" y="1612900"/>
          <p14:tracePt t="28726" x="2600325" y="1590675"/>
          <p14:tracePt t="28736" x="2616200" y="1574800"/>
          <p14:tracePt t="28742" x="2651125" y="1557338"/>
          <p14:tracePt t="28752" x="2663825" y="1544638"/>
          <p14:tracePt t="28762" x="2689225" y="1527175"/>
          <p14:tracePt t="28767" x="2693988" y="1519238"/>
          <p14:tracePt t="28779" x="2714625" y="1506538"/>
          <p14:tracePt t="28782" x="2722563" y="1501775"/>
          <p14:tracePt t="28793" x="2735263" y="1481138"/>
          <p14:tracePt t="28818" x="2744788" y="1463675"/>
          <p14:tracePt t="28944" x="2744788" y="1458913"/>
          <p14:tracePt t="28964" x="2740025" y="1458913"/>
          <p14:tracePt t="28978" x="2735263" y="1458913"/>
          <p14:tracePt t="28994" x="2727325" y="1458913"/>
          <p14:tracePt t="29000" x="0" y="0"/>
        </p14:tracePtLst>
        <p14:tracePtLst>
          <p14:tracePt t="29465" x="2268538" y="1063625"/>
          <p14:tracePt t="29478" x="2293938" y="1063625"/>
          <p14:tracePt t="29488" x="2297113" y="1063625"/>
          <p14:tracePt t="29494" x="2319338" y="1063625"/>
          <p14:tracePt t="29503" x="2332038" y="1068388"/>
          <p14:tracePt t="29508" x="2357438" y="1068388"/>
          <p14:tracePt t="29517" x="2378075" y="1089025"/>
          <p14:tracePt t="29528" x="2403475" y="1096963"/>
          <p14:tracePt t="29534" x="2446338" y="1106488"/>
          <p14:tracePt t="29544" x="2463800" y="1122363"/>
          <p14:tracePt t="29550" x="2484438" y="1139825"/>
          <p14:tracePt t="29560" x="2532063" y="1165225"/>
          <p14:tracePt t="29570" x="2565400" y="1182688"/>
          <p14:tracePt t="29574" x="2603500" y="1212850"/>
          <p14:tracePt t="29584" x="2659063" y="1276350"/>
          <p14:tracePt t="29590" x="2697163" y="1314450"/>
          <p14:tracePt t="29600" x="2732088" y="1331913"/>
          <p14:tracePt t="29611" x="2770188" y="1370013"/>
          <p14:tracePt t="29614" x="2800350" y="1408113"/>
          <p14:tracePt t="29624" x="2820988" y="1433513"/>
          <p14:tracePt t="29629" x="2838450" y="1446213"/>
          <p14:tracePt t="29640" x="2841625" y="1455738"/>
          <p14:tracePt t="29650" x="2859088" y="1468438"/>
          <p14:tracePt t="29657" x="2881313" y="1484313"/>
          <p14:tracePt t="29666" x="2889250" y="1489075"/>
          <p14:tracePt t="29669" x="2909888" y="1501775"/>
          <p14:tracePt t="29680" x="2914650" y="1509713"/>
          <p14:tracePt t="29690" x="2927350" y="1531938"/>
          <p14:tracePt t="29694" x="2935288" y="1535113"/>
          <p14:tracePt t="29706" x="2957513" y="1557338"/>
          <p14:tracePt t="29710" x="2970213" y="1582738"/>
          <p14:tracePt t="29720" x="2978150" y="1595438"/>
          <p14:tracePt t="29729" x="2995613" y="1603375"/>
          <p14:tracePt t="29735" x="3008313" y="1625600"/>
          <p14:tracePt t="29746" x="3008313" y="1651000"/>
          <p14:tracePt t="29749" x="3025775" y="1671638"/>
          <p14:tracePt t="29762" x="3033713" y="1706563"/>
          <p14:tracePt t="29770" x="3033713" y="1719263"/>
          <p14:tracePt t="29776" x="3041650" y="1744663"/>
          <p14:tracePt t="29786" x="3059113" y="1787525"/>
          <p14:tracePt t="29790" x="3059113" y="1820863"/>
          <p14:tracePt t="29802" x="3076575" y="1854200"/>
          <p14:tracePt t="29812" x="3084513" y="1866900"/>
          <p14:tracePt t="29815" x="3094038" y="1901825"/>
          <p14:tracePt t="29826" x="3094038" y="1906588"/>
          <p14:tracePt t="29832" x="3097213" y="1927225"/>
          <p14:tracePt t="29842" x="3106738" y="1952625"/>
          <p14:tracePt t="29856" x="3114675" y="1957388"/>
          <p14:tracePt t="30034" x="0" y="0"/>
        </p14:tracePtLst>
        <p14:tracePtLst>
          <p14:tracePt t="42563" x="7016750" y="2246313"/>
          <p14:tracePt t="42622" x="7011988" y="2246313"/>
          <p14:tracePt t="42632" x="6981825" y="2238375"/>
          <p14:tracePt t="42637" x="6969125" y="2238375"/>
          <p14:tracePt t="42648" x="6927850" y="2238375"/>
          <p14:tracePt t="42651" x="6892925" y="2238375"/>
          <p14:tracePt t="42662" x="6872288" y="2233613"/>
          <p14:tracePt t="42672" x="6829425" y="2225675"/>
          <p14:tracePt t="42678" x="6778625" y="2203450"/>
          <p14:tracePt t="42688" x="6748463" y="2203450"/>
          <p14:tracePt t="42696" x="6700838" y="2185988"/>
          <p14:tracePt t="42704" x="6680200" y="2178050"/>
          <p14:tracePt t="42713" x="6624638" y="2170113"/>
          <p14:tracePt t="42717" x="6565900" y="2147888"/>
          <p14:tracePt t="42728" x="6540500" y="2147888"/>
          <p14:tracePt t="42734" x="6497638" y="2139950"/>
          <p14:tracePt t="42744" x="6472238" y="2132013"/>
          <p14:tracePt t="42754" x="6467475" y="2132013"/>
          <p14:tracePt t="42758" x="6454775" y="2132013"/>
          <p14:tracePt t="42768" x="6450013" y="2127250"/>
          <p14:tracePt t="42774" x="6437313" y="2127250"/>
          <p14:tracePt t="42784" x="6429375" y="2127250"/>
          <p14:tracePt t="42794" x="6416675" y="2127250"/>
          <p14:tracePt t="42798" x="6403975" y="2127250"/>
          <p14:tracePt t="42810" x="6396038" y="2127250"/>
          <p14:tracePt t="42814" x="6369050" y="2119313"/>
          <p14:tracePt t="42834" x="6343650" y="2119313"/>
          <p14:tracePt t="42839" x="6330950" y="2119313"/>
          <p14:tracePt t="42850" x="6318250" y="2119313"/>
          <p14:tracePt t="42853" x="6305550" y="2119313"/>
          <p14:tracePt t="42864" x="6280150" y="2119313"/>
          <p14:tracePt t="42875" x="6259513" y="2119313"/>
          <p14:tracePt t="42880" x="6254750" y="2119313"/>
          <p14:tracePt t="42890" x="6242050" y="2119313"/>
          <p14:tracePt t="42894" x="6234113" y="2119313"/>
          <p14:tracePt t="42904" x="6221413" y="2119313"/>
          <p14:tracePt t="42914" x="6216650" y="2119313"/>
          <p14:tracePt t="42920" x="6208713" y="2127250"/>
          <p14:tracePt t="42930" x="6203950" y="2132013"/>
          <p14:tracePt t="42936" x="6199188" y="2132013"/>
          <p14:tracePt t="42946" x="6181725" y="2144713"/>
          <p14:tracePt t="42957" x="6178550" y="2152650"/>
          <p14:tracePt t="42960" x="6148388" y="2182813"/>
          <p14:tracePt t="42970" x="6140450" y="2200275"/>
          <p14:tracePt t="42976" x="6122988" y="2220913"/>
          <p14:tracePt t="42986" x="6115050" y="2238375"/>
          <p14:tracePt t="42996" x="6092825" y="2259013"/>
          <p14:tracePt t="43000" x="6092825" y="2284413"/>
          <p14:tracePt t="43010" x="6075363" y="2297113"/>
          <p14:tracePt t="43016" x="6067425" y="2332038"/>
          <p14:tracePt t="43026" x="6067425" y="2352675"/>
          <p14:tracePt t="43036" x="6062663" y="2370138"/>
          <p14:tracePt t="43042" x="6049963" y="2413000"/>
          <p14:tracePt t="43052" x="6049963" y="2433638"/>
          <p14:tracePt t="43056" x="6049963" y="2476500"/>
          <p14:tracePt t="43066" x="6049963" y="2501900"/>
          <p14:tracePt t="43076" x="6049963" y="2532063"/>
          <p14:tracePt t="43081" x="6049963" y="2557463"/>
          <p14:tracePt t="43092" x="6049963" y="2586038"/>
          <p14:tracePt t="43096" x="6049963" y="2616200"/>
          <p14:tracePt t="43105" x="6049963" y="2633663"/>
          <p14:tracePt t="43116" x="6049963" y="2654300"/>
          <p14:tracePt t="43122" x="6054725" y="2689225"/>
          <p14:tracePt t="43132" x="6062663" y="2701925"/>
          <p14:tracePt t="43135" x="6080125" y="2735263"/>
          <p14:tracePt t="43148" x="6089650" y="2770188"/>
          <p14:tracePt t="43156" x="6105525" y="2803525"/>
          <p14:tracePt t="43164" x="6115050" y="2828925"/>
          <p14:tracePt t="43172" x="6122988" y="2859088"/>
          <p14:tracePt t="43178" x="6148388" y="2897188"/>
          <p14:tracePt t="43188" x="6165850" y="2909888"/>
          <p14:tracePt t="43197" x="6191250" y="2957513"/>
          <p14:tracePt t="43201" x="6221413" y="2995613"/>
          <p14:tracePt t="43212" x="6246813" y="3033713"/>
          <p14:tracePt t="43218" x="6262688" y="3054350"/>
          <p14:tracePt t="43228" x="6302375" y="3092450"/>
          <p14:tracePt t="43238" x="6323013" y="3114675"/>
          <p14:tracePt t="43241" x="6348413" y="3140075"/>
          <p14:tracePt t="43262" x="6378575" y="3173413"/>
          <p14:tracePt t="43268" x="6396038" y="3173413"/>
          <p14:tracePt t="43278" x="6408738" y="3186113"/>
          <p14:tracePt t="43284" x="6434138" y="3195638"/>
          <p14:tracePt t="43294" x="6437313" y="3195638"/>
          <p14:tracePt t="43297" x="6442075" y="3195638"/>
          <p14:tracePt t="43308" x="6462713" y="3195638"/>
          <p14:tracePt t="43318" x="6475413" y="3195638"/>
          <p14:tracePt t="43324" x="6492875" y="3195638"/>
          <p14:tracePt t="43334" x="6505575" y="3195638"/>
          <p14:tracePt t="43338" x="6527800" y="3195638"/>
          <p14:tracePt t="43347" x="6553200" y="3182938"/>
          <p14:tracePt t="43358" x="6578600" y="3155950"/>
          <p14:tracePt t="43364" x="6591300" y="3135313"/>
          <p14:tracePt t="43374" x="6621463" y="3089275"/>
          <p14:tracePt t="43378" x="6646863" y="3049588"/>
          <p14:tracePt t="43391" x="6667500" y="2990850"/>
          <p14:tracePt t="43400" x="6684963" y="2957513"/>
          <p14:tracePt t="43403" x="6710363" y="2930525"/>
          <p14:tracePt t="43413" x="6718300" y="2897188"/>
          <p14:tracePt t="43419" x="6735763" y="2851150"/>
          <p14:tracePt t="43430" x="6735763" y="2816225"/>
          <p14:tracePt t="43440" x="6743700" y="2786063"/>
          <p14:tracePt t="43444" x="6756400" y="2740025"/>
          <p14:tracePt t="43454" x="6756400" y="2697163"/>
          <p14:tracePt t="43460" x="6756400" y="2663825"/>
          <p14:tracePt t="43470" x="6756400" y="2641600"/>
          <p14:tracePt t="43480" x="6756400" y="2608263"/>
          <p14:tracePt t="43486" x="6756400" y="2565400"/>
          <p14:tracePt t="43496" x="6753225" y="2535238"/>
          <p14:tracePt t="43499" x="6743700" y="2509838"/>
          <p14:tracePt t="43510" x="6727825" y="2484438"/>
          <p14:tracePt t="43519" x="6710363" y="2454275"/>
          <p14:tracePt t="43524" x="6700838" y="2428875"/>
          <p14:tracePt t="43536" x="6684963" y="2403475"/>
          <p14:tracePt t="43539" x="6667500" y="2370138"/>
          <p14:tracePt t="43550" x="6637338" y="2322513"/>
          <p14:tracePt t="43560" x="6608763" y="2271713"/>
          <p14:tracePt t="43566" x="6578600" y="2220913"/>
          <p14:tracePt t="43577" x="6540500" y="2170113"/>
          <p14:tracePt t="43580" x="6502400" y="2132013"/>
          <p14:tracePt t="43590" x="6475413" y="2109788"/>
          <p14:tracePt t="43600" x="6450013" y="2084388"/>
          <p14:tracePt t="43606" x="6416675" y="2076450"/>
          <p14:tracePt t="43616" x="6386513" y="2066925"/>
          <p14:tracePt t="43619" x="6353175" y="2058988"/>
          <p14:tracePt t="43632" x="6330950" y="2051050"/>
          <p14:tracePt t="43642" x="6297613" y="2041525"/>
          <p14:tracePt t="43646" x="6262688" y="2041525"/>
          <p14:tracePt t="43656" x="6234113" y="2041525"/>
          <p14:tracePt t="43663" x="6199188" y="2041525"/>
          <p14:tracePt t="43673" x="6186488" y="2041525"/>
          <p14:tracePt t="43682" x="6143625" y="2041525"/>
          <p14:tracePt t="43685" x="6110288" y="2054225"/>
          <p14:tracePt t="43696" x="6097588" y="2063750"/>
          <p14:tracePt t="43701" x="6059488" y="2089150"/>
          <p14:tracePt t="43713" x="6008688" y="2132013"/>
          <p14:tracePt t="43722" x="5986463" y="2157413"/>
          <p14:tracePt t="43726" x="5961063" y="2178050"/>
          <p14:tracePt t="43737" x="5930900" y="2216150"/>
          <p14:tracePt t="43742" x="5902325" y="2279650"/>
          <p14:tracePt t="43752" x="5884863" y="2314575"/>
          <p14:tracePt t="43762" x="5859463" y="2339975"/>
          <p14:tracePt t="43767" x="5842000" y="2373313"/>
          <p14:tracePt t="43779" x="5834063" y="2433638"/>
          <p14:tracePt t="43782" x="5824538" y="2451100"/>
          <p14:tracePt t="43794" x="5824538" y="2479675"/>
          <p14:tracePt t="43801" x="5824538" y="2522538"/>
          <p14:tracePt t="43808" x="5824538" y="2552700"/>
          <p14:tracePt t="43818" x="5824538" y="2586038"/>
          <p14:tracePt t="43822" x="5824538" y="2628900"/>
          <p14:tracePt t="43834" x="5824538" y="2671763"/>
          <p14:tracePt t="43844" x="5824538" y="2730500"/>
          <p14:tracePt t="43848" x="5824538" y="2773363"/>
          <p14:tracePt t="43858" x="5837238" y="2808288"/>
          <p14:tracePt t="43863" x="5846763" y="2854325"/>
          <p14:tracePt t="43871" x="5876925" y="2905125"/>
          <p14:tracePt t="43884" x="5905500" y="2943225"/>
          <p14:tracePt t="43888" x="5927725" y="2965450"/>
          <p14:tracePt t="43898" x="5943600" y="2990850"/>
          <p14:tracePt t="43904" x="5969000" y="3024188"/>
          <p14:tracePt t="43914" x="5986463" y="3041650"/>
          <p14:tracePt t="43919" x="6008688" y="3049588"/>
          <p14:tracePt t="43930" x="6024563" y="3054350"/>
          <p14:tracePt t="43941" x="6046788" y="3071813"/>
          <p14:tracePt t="43946" x="6080125" y="3079750"/>
          <p14:tracePt t="43954" x="6092825" y="3089275"/>
          <p14:tracePt t="43960" x="6110288" y="3092450"/>
          <p14:tracePt t="43970" x="6122988" y="3092450"/>
          <p14:tracePt t="43980" x="6143625" y="3092450"/>
          <p14:tracePt t="43986" x="6169025" y="3092450"/>
          <p14:tracePt t="43996" x="6191250" y="3101975"/>
          <p14:tracePt t="43999" x="6208713" y="3109913"/>
          <p14:tracePt t="44010" x="6229350" y="3109913"/>
          <p14:tracePt t="44020" x="6272213" y="3117850"/>
          <p14:tracePt t="44026" x="6297613" y="3117850"/>
          <p14:tracePt t="44036" x="6310313" y="3117850"/>
          <p14:tracePt t="44040" x="6330950" y="3117850"/>
          <p14:tracePt t="44050" x="6343650" y="3117850"/>
          <p14:tracePt t="44061" x="6369050" y="3117850"/>
          <p14:tracePt t="44066" x="6381750" y="3117850"/>
          <p14:tracePt t="44076" x="6411913" y="3117850"/>
          <p14:tracePt t="44082" x="6437313" y="3117850"/>
          <p14:tracePt t="44091" x="6459538" y="3097213"/>
          <p14:tracePt t="44102" x="6484938" y="3071813"/>
          <p14:tracePt t="44105" x="6510338" y="3049588"/>
          <p14:tracePt t="44116" x="6540500" y="2998788"/>
          <p14:tracePt t="44122" x="6569075" y="2947988"/>
          <p14:tracePt t="44132" x="6599238" y="2914650"/>
          <p14:tracePt t="44143" x="6616700" y="2851150"/>
          <p14:tracePt t="44146" x="6637338" y="2816225"/>
          <p14:tracePt t="44156" x="6646863" y="2770188"/>
          <p14:tracePt t="44163" x="6662738" y="2735263"/>
          <p14:tracePt t="44172" x="6662738" y="2714625"/>
          <p14:tracePt t="44183" x="6662738" y="2679700"/>
          <p14:tracePt t="44188" x="6662738" y="2651125"/>
          <p14:tracePt t="44197" x="6662738" y="2595563"/>
          <p14:tracePt t="44201" x="6662738" y="2560638"/>
          <p14:tracePt t="44213" x="6662738" y="2532063"/>
          <p14:tracePt t="44222" x="6662738" y="2489200"/>
          <p14:tracePt t="44228" x="6659563" y="2454275"/>
          <p14:tracePt t="44238" x="6650038" y="2425700"/>
          <p14:tracePt t="44243" x="6634163" y="2386013"/>
          <p14:tracePt t="44263" x="6591300" y="2339975"/>
          <p14:tracePt t="44267" x="6553200" y="2301875"/>
          <p14:tracePt t="44279" x="6530975" y="2276475"/>
          <p14:tracePt t="44281" x="6515100" y="2266950"/>
          <p14:tracePt t="44293" x="6480175" y="2251075"/>
          <p14:tracePt t="44302" x="6467475" y="2251075"/>
          <p14:tracePt t="44308" x="6442075" y="2246313"/>
          <p14:tracePt t="44318" x="6421438" y="2238375"/>
          <p14:tracePt t="44321" x="6396038" y="2228850"/>
          <p14:tracePt t="44334" x="6373813" y="2228850"/>
          <p14:tracePt t="44344" x="6343650" y="2228850"/>
          <p14:tracePt t="44347" x="6318250" y="2220913"/>
          <p14:tracePt t="44358" x="6297613" y="2220913"/>
          <p14:tracePt t="44364" x="6289675" y="2220913"/>
          <p14:tracePt t="44374" x="6275388" y="2220913"/>
          <p14:tracePt t="44384" x="6262688" y="2220913"/>
          <p14:tracePt t="44398" x="6259513" y="2220913"/>
          <p14:tracePt t="44484" x="6246813" y="2228850"/>
          <p14:tracePt t="44494" x="6246813" y="2263775"/>
          <p14:tracePt t="44504" x="6224588" y="2319338"/>
          <p14:tracePt t="44511" x="6216650" y="2365375"/>
          <p14:tracePt t="44520" x="6216650" y="2386013"/>
          <p14:tracePt t="44524" x="6208713" y="2420938"/>
          <p14:tracePt t="44534" x="6208713" y="2441575"/>
          <p14:tracePt t="44544" x="6208713" y="2454275"/>
          <p14:tracePt t="44549" x="6196013" y="2471738"/>
          <p14:tracePt t="44560" x="6196013" y="2484438"/>
          <p14:tracePt t="44566" x="6196013" y="2505075"/>
          <p14:tracePt t="44576" x="6196013" y="2532063"/>
          <p14:tracePt t="44586" x="6196013" y="2552700"/>
          <p14:tracePt t="44590" x="6196013" y="2595563"/>
          <p14:tracePt t="44600" x="6199188" y="2641600"/>
          <p14:tracePt t="44606" x="6208713" y="2676525"/>
          <p14:tracePt t="44616" x="6224588" y="2735263"/>
          <p14:tracePt t="44626" x="6234113" y="2770188"/>
          <p14:tracePt t="44631" x="6242050" y="2790825"/>
          <p14:tracePt t="44641" x="6259513" y="2816225"/>
          <p14:tracePt t="44646" x="6267450" y="2836863"/>
          <p14:tracePt t="44658" x="6275388" y="2863850"/>
          <p14:tracePt t="44662" x="6292850" y="2897188"/>
          <p14:tracePt t="44672" x="6305550" y="2917825"/>
          <p14:tracePt t="44682" x="6305550" y="2935288"/>
          <p14:tracePt t="44688" x="6335713" y="2978150"/>
          <p14:tracePt t="44698" x="6353175" y="3028950"/>
          <p14:tracePt t="44701" x="6381750" y="3063875"/>
          <p14:tracePt t="44712" x="6399213" y="3089275"/>
          <p14:tracePt t="44722" x="6421438" y="3114675"/>
          <p14:tracePt t="44728" x="6446838" y="3140075"/>
          <p14:tracePt t="44738" x="6484938" y="3178175"/>
          <p14:tracePt t="44742" x="6502400" y="3182938"/>
          <p14:tracePt t="44754" x="6505575" y="3190875"/>
          <p14:tracePt t="44764" x="6518275" y="3190875"/>
          <p14:tracePt t="44768" x="6540500" y="3198813"/>
          <p14:tracePt t="44778" x="6565900" y="3198813"/>
          <p14:tracePt t="44783" x="6569075" y="3198813"/>
          <p14:tracePt t="44792" x="6591300" y="3203575"/>
          <p14:tracePt t="44804" x="6616700" y="3211513"/>
          <p14:tracePt t="44808" x="6621463" y="3211513"/>
          <p14:tracePt t="44818" x="6634163" y="3221038"/>
          <p14:tracePt t="44824" x="6646863" y="3221038"/>
          <p14:tracePt t="44834" x="6654800" y="3221038"/>
          <p14:tracePt t="44844" x="6675438" y="3221038"/>
          <p14:tracePt t="44858" x="6688138" y="3221038"/>
          <p14:tracePt t="44864" x="6692900" y="3221038"/>
          <p14:tracePt t="44884" x="6700838" y="3208338"/>
          <p14:tracePt t="44887" x="6700838" y="3155950"/>
          <p14:tracePt t="44900" x="6700838" y="3109913"/>
          <p14:tracePt t="44903" x="6700838" y="3089275"/>
          <p14:tracePt t="44913" x="6700838" y="3046413"/>
          <p14:tracePt t="44923" x="6700838" y="3003550"/>
          <p14:tracePt t="44930" x="6700838" y="2960688"/>
          <p14:tracePt t="44940" x="6700838" y="2914650"/>
          <p14:tracePt t="44944" x="6700838" y="2871788"/>
          <p14:tracePt t="44954" x="6700838" y="2828925"/>
          <p14:tracePt t="44964" x="6700838" y="2795588"/>
          <p14:tracePt t="44970" x="6700838" y="2765425"/>
          <p14:tracePt t="44980" x="6700838" y="2722563"/>
          <p14:tracePt t="44983" x="6700838" y="2689225"/>
          <p14:tracePt t="44994" x="6697663" y="2646363"/>
          <p14:tracePt t="45006" x="6688138" y="2598738"/>
          <p14:tracePt t="45009" x="6667500" y="2565400"/>
          <p14:tracePt t="45020" x="6659563" y="2532063"/>
          <p14:tracePt t="45026" x="6634163" y="2492375"/>
          <p14:tracePt t="45036" x="6604000" y="2459038"/>
          <p14:tracePt t="45047" x="6586538" y="2420938"/>
          <p14:tracePt t="45049" x="6561138" y="2386013"/>
          <p14:tracePt t="45059" x="6535738" y="2360613"/>
          <p14:tracePt t="45065" x="6518275" y="2344738"/>
          <p14:tracePt t="45076" x="6515100" y="2339975"/>
          <p14:tracePt t="45086" x="6502400" y="2319338"/>
          <p14:tracePt t="45089" x="6467475" y="2301875"/>
          <p14:tracePt t="45102" x="6442075" y="2284413"/>
          <p14:tracePt t="45106" x="6429375" y="2279650"/>
          <p14:tracePt t="45116" x="6416675" y="2279650"/>
          <p14:tracePt t="45126" x="6381750" y="2263775"/>
          <p14:tracePt t="45130" x="6365875" y="2263775"/>
          <p14:tracePt t="45142" x="6343650" y="2263775"/>
          <p14:tracePt t="45146" x="6323013" y="2254250"/>
          <p14:tracePt t="45156" x="6297613" y="2246313"/>
          <p14:tracePt t="45166" x="6275388" y="2238375"/>
          <p14:tracePt t="45172" x="6259513" y="2238375"/>
          <p14:tracePt t="45182" x="6246813" y="2238375"/>
          <p14:tracePt t="45186" x="6216650" y="2238375"/>
          <p14:tracePt t="45196" x="6203950" y="2238375"/>
          <p14:tracePt t="45209" x="6196013" y="2233613"/>
          <p14:tracePt t="45212" x="6181725" y="2233613"/>
          <p14:tracePt t="45222" x="6178550" y="2233613"/>
          <p14:tracePt t="45226" x="6169025" y="2233613"/>
          <p14:tracePt t="45236" x="6165850" y="2233613"/>
          <p14:tracePt t="45246" x="6156325" y="2233613"/>
          <p14:tracePt t="45263" x="6153150" y="2233613"/>
          <p14:tracePt t="45267" x="6148388" y="2233613"/>
          <p14:tracePt t="45279" x="6140450" y="2233613"/>
          <p14:tracePt t="45288" x="6127750" y="2233613"/>
          <p14:tracePt t="45292" x="6102350" y="2241550"/>
          <p14:tracePt t="45302" x="6089650" y="2266950"/>
          <p14:tracePt t="45308" x="6080125" y="2292350"/>
          <p14:tracePt t="45318" x="6072188" y="2297113"/>
          <p14:tracePt t="45327" x="6067425" y="2319338"/>
          <p14:tracePt t="45332" x="6059488" y="2322513"/>
          <p14:tracePt t="45343" x="6059488" y="2352675"/>
          <p14:tracePt t="45348" x="6059488" y="2373313"/>
          <p14:tracePt t="45358" x="6054725" y="2408238"/>
          <p14:tracePt t="45368" x="6046788" y="2441575"/>
          <p14:tracePt t="45374" x="6037263" y="2463800"/>
          <p14:tracePt t="45384" x="6037263" y="2505075"/>
          <p14:tracePt t="45387" x="6037263" y="2547938"/>
          <p14:tracePt t="45398" x="6037263" y="2595563"/>
          <p14:tracePt t="45408" x="6037263" y="2616200"/>
          <p14:tracePt t="45414" x="6037263" y="2659063"/>
          <p14:tracePt t="45423" x="6037263" y="2701925"/>
          <p14:tracePt t="45429" x="6037263" y="2747963"/>
          <p14:tracePt t="45438" x="6037263" y="2778125"/>
          <p14:tracePt t="45449" x="6037263" y="2811463"/>
          <p14:tracePt t="45453" x="6042025" y="2833688"/>
          <p14:tracePt t="45464" x="6046788" y="2867025"/>
          <p14:tracePt t="45469" x="6062663" y="2879725"/>
          <p14:tracePt t="45478" x="6080125" y="2905125"/>
          <p14:tracePt t="45490" x="6115050" y="2940050"/>
          <p14:tracePt t="45494" x="6130925" y="2978150"/>
          <p14:tracePt t="45505" x="6156325" y="2998788"/>
          <p14:tracePt t="45510" x="6199188" y="3049588"/>
          <p14:tracePt t="45520" x="6211888" y="3067050"/>
          <p14:tracePt t="45530" x="6249988" y="3092450"/>
          <p14:tracePt t="45533" x="6275388" y="3130550"/>
          <p14:tracePt t="45544" x="6280150" y="3135313"/>
          <p14:tracePt t="45550" x="6302375" y="3143250"/>
          <p14:tracePt t="45560" x="6310313" y="3143250"/>
          <p14:tracePt t="45570" x="6330950" y="3148013"/>
          <p14:tracePt t="45576" x="6335713" y="3148013"/>
          <p14:tracePt t="45584" x="6348413" y="3155950"/>
          <p14:tracePt t="45590" x="6356350" y="3155950"/>
          <p14:tracePt t="45600" x="6378575" y="3165475"/>
          <p14:tracePt t="45610" x="6391275" y="3165475"/>
          <p14:tracePt t="45616" x="6403975" y="3165475"/>
          <p14:tracePt t="45627" x="6424613" y="3170238"/>
          <p14:tracePt t="45629" x="6442075" y="3170238"/>
          <p14:tracePt t="45639" x="6454775" y="3178175"/>
          <p14:tracePt t="45650" x="6467475" y="3178175"/>
          <p14:tracePt t="45656" x="6475413" y="3178175"/>
          <p14:tracePt t="45666" x="6488113" y="3178175"/>
          <p14:tracePt t="45669" x="6502400" y="3178175"/>
          <p14:tracePt t="45680" x="6505575" y="3178175"/>
          <p14:tracePt t="45689" x="6527800" y="3178175"/>
          <p14:tracePt t="45696" x="6535738" y="3160713"/>
          <p14:tracePt t="45706" x="6553200" y="3127375"/>
          <p14:tracePt t="45712" x="6553200" y="3097213"/>
          <p14:tracePt t="45722" x="6561138" y="3049588"/>
          <p14:tracePt t="45732" x="6569075" y="3021013"/>
          <p14:tracePt t="45735" x="6578600" y="2986088"/>
          <p14:tracePt t="45746" x="6578600" y="2927350"/>
          <p14:tracePt t="45752" x="6578600" y="2884488"/>
          <p14:tracePt t="45762" x="6578600" y="2863850"/>
          <p14:tracePt t="45772" x="6578600" y="2808288"/>
          <p14:tracePt t="45776" x="6578600" y="2786063"/>
          <p14:tracePt t="45786" x="6586538" y="2752725"/>
          <p14:tracePt t="45792" x="6586538" y="2730500"/>
          <p14:tracePt t="45802" x="6586538" y="2689225"/>
          <p14:tracePt t="45812" x="6586538" y="2654300"/>
          <p14:tracePt t="45817" x="6586538" y="2624138"/>
          <p14:tracePt t="45829" x="6586538" y="2603500"/>
          <p14:tracePt t="45831" x="6586538" y="2560638"/>
          <p14:tracePt t="45842" x="6569075" y="2509838"/>
          <p14:tracePt t="45852" x="6561138" y="2489200"/>
          <p14:tracePt t="45858" x="6535738" y="2454275"/>
          <p14:tracePt t="45868" x="6527800" y="2408238"/>
          <p14:tracePt t="45872" x="6510338" y="2390775"/>
          <p14:tracePt t="45882" x="6505575" y="2378075"/>
          <p14:tracePt t="45893" x="6480175" y="2360613"/>
          <p14:tracePt t="45897" x="6472238" y="2347913"/>
          <p14:tracePt t="45909" x="6459538" y="2332038"/>
          <p14:tracePt t="45913" x="6442075" y="2314575"/>
          <p14:tracePt t="45922" x="6437313" y="2309813"/>
          <p14:tracePt t="45931" x="6424613" y="2301875"/>
          <p14:tracePt t="45938" x="6416675" y="2297113"/>
          <p14:tracePt t="45947" x="6411913" y="2297113"/>
          <p14:tracePt t="45954" x="6399213" y="2284413"/>
          <p14:tracePt t="45975" x="6386513" y="2284413"/>
          <p14:tracePt t="45978" x="6378575" y="2284413"/>
          <p14:tracePt t="45988" x="6356350" y="2284413"/>
          <p14:tracePt t="45994" x="6353175" y="2284413"/>
          <p14:tracePt t="46003" x="6343650" y="2284413"/>
          <p14:tracePt t="46018" x="6340475" y="2284413"/>
          <p14:tracePt t="46136" x="0" y="0"/>
        </p14:tracePtLst>
        <p14:tracePtLst>
          <p14:tracePt t="48269" x="6272213" y="1476375"/>
          <p14:tracePt t="48287" x="6272213" y="1471613"/>
          <p14:tracePt t="48293" x="6262688" y="1463675"/>
          <p14:tracePt t="48304" x="6216650" y="1455738"/>
          <p14:tracePt t="48308" x="6156325" y="1446213"/>
          <p14:tracePt t="48320" x="6110288" y="1438275"/>
          <p14:tracePt t="48328" x="6089650" y="1438275"/>
          <p14:tracePt t="48334" x="6046788" y="1438275"/>
          <p14:tracePt t="48344" x="5999163" y="1428750"/>
          <p14:tracePt t="48350" x="5927725" y="1416050"/>
          <p14:tracePt t="48357" x="5867400" y="1408113"/>
          <p14:tracePt t="48370" x="5795963" y="1408113"/>
          <p14:tracePt t="48374" x="5710238" y="1408113"/>
          <p14:tracePt t="48384" x="5611813" y="1408113"/>
          <p14:tracePt t="48390" x="5527675" y="1408113"/>
          <p14:tracePt t="48400" x="5424488" y="1408113"/>
          <p14:tracePt t="48410" x="5340350" y="1416050"/>
          <p14:tracePt t="48414" x="5251450" y="1438275"/>
          <p14:tracePt t="48424" x="5160963" y="1471613"/>
          <p14:tracePt t="48430" x="5072063" y="1527175"/>
          <p14:tracePt t="48440" x="4978400" y="1582738"/>
          <p14:tracePt t="48450" x="4902200" y="1641475"/>
          <p14:tracePt t="48453" x="4811713" y="1697038"/>
          <p14:tracePt t="48464" x="4745038" y="1752600"/>
          <p14:tracePt t="48470" x="4679950" y="1816100"/>
          <p14:tracePt t="48480" x="4625975" y="1884363"/>
          <p14:tracePt t="48490" x="4583113" y="1947863"/>
          <p14:tracePt t="48496" x="4548188" y="2020888"/>
          <p14:tracePt t="48506" x="4518025" y="2084388"/>
          <p14:tracePt t="48510" x="4510088" y="2144713"/>
          <p14:tracePt t="48520" x="4497388" y="2203450"/>
          <p14:tracePt t="48530" x="4497388" y="2263775"/>
          <p14:tracePt t="48535" x="4497388" y="2335213"/>
          <p14:tracePt t="48546" x="4497388" y="2403475"/>
          <p14:tracePt t="48549" x="4497388" y="2463800"/>
          <p14:tracePt t="48560" x="4514850" y="2540000"/>
          <p14:tracePt t="48572" x="4548188" y="2628900"/>
          <p14:tracePt t="48575" x="4595813" y="2730500"/>
          <p14:tracePt t="48586" x="4641850" y="2833688"/>
          <p14:tracePt t="48589" x="4702175" y="2952750"/>
          <p14:tracePt t="48602" x="4783138" y="3059113"/>
          <p14:tracePt t="48612" x="4864100" y="3165475"/>
          <p14:tracePt t="48615" x="4960938" y="3259138"/>
          <p14:tracePt t="48626" x="5051425" y="3340100"/>
          <p14:tracePt t="48631" x="5145088" y="3398838"/>
          <p14:tracePt t="48642" x="5233988" y="3454400"/>
          <p14:tracePt t="48651" x="5340350" y="3489325"/>
          <p14:tracePt t="48655" x="5441950" y="3522663"/>
          <p14:tracePt t="48668" x="5556250" y="3548063"/>
          <p14:tracePt t="48671" x="5672138" y="3556000"/>
          <p14:tracePt t="48681" x="5783263" y="3568700"/>
          <p14:tracePt t="48693" x="5897563" y="3581400"/>
          <p14:tracePt t="48696" x="5999163" y="3581400"/>
          <p14:tracePt t="48706" x="6110288" y="3581400"/>
          <p14:tracePt t="48713" x="6224588" y="3581400"/>
          <p14:tracePt t="48722" x="6340475" y="3573463"/>
          <p14:tracePt t="48732" x="6454775" y="3552825"/>
          <p14:tracePt t="48738" x="6556375" y="3505200"/>
          <p14:tracePt t="48747" x="6650038" y="3446463"/>
          <p14:tracePt t="48752" x="6727825" y="3378200"/>
          <p14:tracePt t="48763" x="6794500" y="3314700"/>
          <p14:tracePt t="48772" x="6850063" y="3233738"/>
          <p14:tracePt t="48778" x="6905625" y="3143250"/>
          <p14:tracePt t="48788" x="6953250" y="3054350"/>
          <p14:tracePt t="48792" x="6994525" y="2960688"/>
          <p14:tracePt t="48802" x="7042150" y="2884488"/>
          <p14:tracePt t="48812" x="7085013" y="2808288"/>
          <p14:tracePt t="48817" x="7118350" y="2717800"/>
          <p14:tracePt t="48829" x="7140575" y="2646363"/>
          <p14:tracePt t="48833" x="7153275" y="2557463"/>
          <p14:tracePt t="48845" x="7161213" y="2484438"/>
          <p14:tracePt t="48854" x="7161213" y="2398713"/>
          <p14:tracePt t="48858" x="7161213" y="2314575"/>
          <p14:tracePt t="48868" x="7161213" y="2228850"/>
          <p14:tracePt t="48874" x="7161213" y="2157413"/>
          <p14:tracePt t="48884" x="7156450" y="2084388"/>
          <p14:tracePt t="48894" x="7135813" y="2008188"/>
          <p14:tracePt t="48897" x="7113588" y="1935163"/>
          <p14:tracePt t="48908" x="7080250" y="1846263"/>
          <p14:tracePt t="48914" x="7034213" y="1770063"/>
          <p14:tracePt t="48924" x="6965950" y="1676400"/>
          <p14:tracePt t="48933" x="6897688" y="1582738"/>
          <p14:tracePt t="48939" x="6816725" y="1489075"/>
          <p14:tracePt t="48950" x="6735763" y="1420813"/>
          <p14:tracePt t="48953" x="6659563" y="1352550"/>
          <p14:tracePt t="48964" x="6565900" y="1296988"/>
          <p14:tracePt t="48975" x="6488113" y="1243013"/>
          <p14:tracePt t="48981" x="6411913" y="1200150"/>
          <p14:tracePt t="48990" x="6323013" y="1165225"/>
          <p14:tracePt t="48994" x="6234113" y="1144588"/>
          <p14:tracePt t="49004" x="6143625" y="1131888"/>
          <p14:tracePt t="49015" x="6059488" y="1131888"/>
          <p14:tracePt t="49019" x="5973763" y="1131888"/>
          <p14:tracePt t="49031" x="5902325" y="1131888"/>
          <p14:tracePt t="49036" x="5834063" y="1131888"/>
          <p14:tracePt t="49044" x="5786438" y="1136650"/>
          <p14:tracePt t="49054" x="5722938" y="1165225"/>
          <p14:tracePt t="49060" x="5659438" y="1200150"/>
          <p14:tracePt t="49070" x="5595938" y="1243013"/>
          <p14:tracePt t="49076" x="5530850" y="1284288"/>
          <p14:tracePt t="49086" x="5467350" y="1339850"/>
          <p14:tracePt t="49096" x="5403850" y="1390650"/>
          <p14:tracePt t="49099" x="5322888" y="1450975"/>
          <p14:tracePt t="49110" x="5259388" y="1493838"/>
          <p14:tracePt t="49116" x="5195888" y="1544638"/>
          <p14:tracePt t="49126" x="5145088" y="1587500"/>
          <p14:tracePt t="49136" x="5127625" y="1603375"/>
          <p14:tracePt t="49139" x="5114925" y="1616075"/>
          <p14:tracePt t="49150" x="5097463" y="1633538"/>
          <p14:tracePt t="49156" x="5092700" y="1638300"/>
          <p14:tracePt t="49166" x="5084763" y="1641475"/>
          <p14:tracePt t="49182" x="5080000" y="1658938"/>
          <p14:tracePt t="49237" x="0" y="0"/>
        </p14:tracePtLst>
        <p14:tracePtLst>
          <p14:tracePt t="52803" x="2020888" y="5381625"/>
          <p14:tracePt t="52848" x="2012950" y="5381625"/>
          <p14:tracePt t="52858" x="2003425" y="5381625"/>
          <p14:tracePt t="52868" x="1987550" y="5381625"/>
          <p14:tracePt t="52873" x="1939925" y="5376863"/>
          <p14:tracePt t="52884" x="1927225" y="5376863"/>
          <p14:tracePt t="52887" x="1893888" y="5368925"/>
          <p14:tracePt t="52897" x="1871663" y="5368925"/>
          <p14:tracePt t="52909" x="1838325" y="5360988"/>
          <p14:tracePt t="52913" x="1795463" y="5351463"/>
          <p14:tracePt t="52924" x="1762125" y="5343525"/>
          <p14:tracePt t="52928" x="1727200" y="5343525"/>
          <p14:tracePt t="52938" x="1706563" y="5335588"/>
          <p14:tracePt t="52948" x="1658938" y="5318125"/>
          <p14:tracePt t="52954" x="1612900" y="5295900"/>
          <p14:tracePt t="52964" x="1582738" y="5295900"/>
          <p14:tracePt t="52970" x="1565275" y="5287963"/>
          <p14:tracePt t="52980" x="1562100" y="5287963"/>
          <p14:tracePt t="52994" x="1531938" y="5283200"/>
          <p14:tracePt t="53020" x="1519238" y="5283200"/>
          <p14:tracePt t="53034" x="1511300" y="5283200"/>
          <p14:tracePt t="53044" x="1506538" y="5283200"/>
          <p14:tracePt t="53050" x="1501775" y="5283200"/>
          <p14:tracePt t="53060" x="1489075" y="5283200"/>
          <p14:tracePt t="53070" x="1471613" y="5283200"/>
          <p14:tracePt t="53076" x="1458913" y="5283200"/>
          <p14:tracePt t="53086" x="1438275" y="5283200"/>
          <p14:tracePt t="53089" x="1412875" y="5295900"/>
          <p14:tracePt t="53099" x="1408113" y="5300663"/>
          <p14:tracePt t="53110" x="1395413" y="5310188"/>
          <p14:tracePt t="53115" x="1370013" y="5330825"/>
          <p14:tracePt t="53125" x="1362075" y="5338763"/>
          <p14:tracePt t="53131" x="1339850" y="5360988"/>
          <p14:tracePt t="53140" x="1336675" y="5364163"/>
          <p14:tracePt t="53150" x="1323975" y="5376863"/>
          <p14:tracePt t="53155" x="1314450" y="5386388"/>
          <p14:tracePt t="53166" x="1311275" y="5399088"/>
          <p14:tracePt t="53170" x="1293813" y="5411788"/>
          <p14:tracePt t="53180" x="1289050" y="5429250"/>
          <p14:tracePt t="53190" x="1281113" y="5432425"/>
          <p14:tracePt t="53197" x="1281113" y="5441950"/>
          <p14:tracePt t="53206" x="1281113" y="5454650"/>
          <p14:tracePt t="53212" x="1281113" y="5467350"/>
          <p14:tracePt t="53222" x="1281113" y="5487988"/>
          <p14:tracePt t="53232" x="1281113" y="5500688"/>
          <p14:tracePt t="53235" x="1281113" y="5518150"/>
          <p14:tracePt t="53246" x="1281113" y="5538788"/>
          <p14:tracePt t="53264" x="1281113" y="5551488"/>
          <p14:tracePt t="53276" x="1281113" y="5561013"/>
          <p14:tracePt t="53302" x="1281113" y="5573713"/>
          <p14:tracePt t="53312" x="1281113" y="5576888"/>
          <p14:tracePt t="53328" x="1281113" y="5599113"/>
          <p14:tracePt t="53332" x="1293813" y="5611813"/>
          <p14:tracePt t="53342" x="1296988" y="5619750"/>
          <p14:tracePt t="53352" x="1311275" y="5632450"/>
          <p14:tracePt t="53358" x="1336675" y="5657850"/>
          <p14:tracePt t="53369" x="1370013" y="5675313"/>
          <p14:tracePt t="53371" x="1395413" y="5692775"/>
          <p14:tracePt t="53382" x="1450975" y="5708650"/>
          <p14:tracePt t="53392" x="1463675" y="5718175"/>
          <p14:tracePt t="53398" x="1481138" y="5718175"/>
          <p14:tracePt t="53408" x="1493838" y="5730875"/>
          <p14:tracePt t="53414" x="1506538" y="5730875"/>
          <p14:tracePt t="53424" x="1524000" y="5738813"/>
          <p14:tracePt t="53431" x="1536700" y="5748338"/>
          <p14:tracePt t="53438" x="1562100" y="5756275"/>
          <p14:tracePt t="53448" x="1565275" y="5756275"/>
          <p14:tracePt t="53453" x="1577975" y="5761038"/>
          <p14:tracePt t="53463" x="1587500" y="5761038"/>
          <p14:tracePt t="53475" x="1600200" y="5761038"/>
          <p14:tracePt t="53478" x="1620838" y="5768975"/>
          <p14:tracePt t="53488" x="1638300" y="5786438"/>
          <p14:tracePt t="53494" x="1658938" y="5789613"/>
          <p14:tracePt t="53504" x="1706563" y="5799138"/>
          <p14:tracePt t="53514" x="1727200" y="5807075"/>
          <p14:tracePt t="53518" x="1739900" y="5807075"/>
          <p14:tracePt t="53528" x="1752600" y="5807075"/>
          <p14:tracePt t="53534" x="1770063" y="5815013"/>
          <p14:tracePt t="53544" x="1774825" y="5815013"/>
          <p14:tracePt t="53634" x="0" y="0"/>
        </p14:tracePtLst>
        <p14:tracePtLst>
          <p14:tracePt t="54589" x="6262688" y="1787525"/>
          <p14:tracePt t="54608" x="6262688" y="1782763"/>
          <p14:tracePt t="54658" x="6272213" y="1782763"/>
          <p14:tracePt t="54684" x="6275388" y="1782763"/>
          <p14:tracePt t="54690" x="6284913" y="1782763"/>
          <p14:tracePt t="54704" x="6289675" y="1782763"/>
          <p14:tracePt t="54705" x="0" y="0"/>
        </p14:tracePtLst>
        <p14:tracePtLst>
          <p14:tracePt t="54783" x="6353175" y="1782763"/>
          <p14:tracePt t="54820" x="6356350" y="1782763"/>
          <p14:tracePt t="54825" x="6369050" y="1790700"/>
          <p14:tracePt t="54842" x="6378575" y="1795463"/>
          <p14:tracePt t="54876" x="6381750" y="1795463"/>
          <p14:tracePt t="54902" x="6391275" y="1803400"/>
          <p14:tracePt t="54916" x="6391275" y="1808163"/>
          <p14:tracePt t="54921" x="6396038" y="1812925"/>
          <p14:tracePt t="54931" x="6396038" y="1820863"/>
          <p14:tracePt t="54942" x="6396038" y="1825625"/>
          <p14:tracePt t="54958" x="6396038" y="1846263"/>
          <p14:tracePt t="54962" x="6396038" y="1851025"/>
          <p14:tracePt t="54981" x="6396038" y="1858963"/>
          <p14:tracePt t="54988" x="6396038" y="1871663"/>
          <p14:tracePt t="55028" x="6396038" y="1876425"/>
          <p14:tracePt t="55054" x="6399213" y="1884363"/>
          <p14:tracePt t="55064" x="6399213" y="1889125"/>
          <p14:tracePt t="55084" x="6399213" y="1897063"/>
          <p14:tracePt t="55094" x="6399213" y="1901825"/>
          <p14:tracePt t="55103" x="6399213" y="1906588"/>
          <p14:tracePt t="55125" x="6399213" y="1919288"/>
          <p14:tracePt t="55134" x="6399213" y="1927225"/>
          <p14:tracePt t="55144" x="6399213" y="1952625"/>
          <p14:tracePt t="55150" x="6399213" y="1970088"/>
          <p14:tracePt t="55161" x="6399213" y="1990725"/>
          <p14:tracePt t="55163" x="6399213" y="2012950"/>
          <p14:tracePt t="55174" x="6399213" y="2046288"/>
          <p14:tracePt t="55184" x="6399213" y="2089150"/>
          <p14:tracePt t="55191" x="6399213" y="2132013"/>
          <p14:tracePt t="55200" x="6399213" y="2152650"/>
          <p14:tracePt t="55203" x="6399213" y="2178050"/>
          <p14:tracePt t="55214" x="6399213" y="2200275"/>
          <p14:tracePt t="55224" x="6399213" y="2220913"/>
          <p14:tracePt t="55230" x="6408738" y="2254250"/>
          <p14:tracePt t="55240" x="6416675" y="2279650"/>
          <p14:tracePt t="55244" x="6416675" y="2301875"/>
          <p14:tracePt t="55262" x="6416675" y="2322513"/>
          <p14:tracePt t="55264" x="6424613" y="2370138"/>
          <p14:tracePt t="55270" x="6434138" y="2390775"/>
          <p14:tracePt t="55281" x="6442075" y="2408238"/>
          <p14:tracePt t="55285" x="6442075" y="2420938"/>
          <p14:tracePt t="55296" x="6446838" y="2433638"/>
          <p14:tracePt t="55306" x="6454775" y="2441575"/>
          <p14:tracePt t="55310" x="6467475" y="2454275"/>
          <p14:tracePt t="55426" x="6462713" y="2433638"/>
          <p14:tracePt t="55431" x="6437313" y="2386013"/>
          <p14:tracePt t="55442" x="6421438" y="2352675"/>
          <p14:tracePt t="55446" x="6421438" y="2309813"/>
          <p14:tracePt t="55456" x="6403975" y="2276475"/>
          <p14:tracePt t="55467" x="6396038" y="2251075"/>
          <p14:tracePt t="55471" x="6396038" y="2208213"/>
          <p14:tracePt t="55482" x="6386513" y="2160588"/>
          <p14:tracePt t="55485" x="6386513" y="2119313"/>
          <p14:tracePt t="55496" x="6378575" y="2084388"/>
          <p14:tracePt t="55506" x="6365875" y="2025650"/>
          <p14:tracePt t="55512" x="6365875" y="2003425"/>
          <p14:tracePt t="55521" x="6348413" y="1947863"/>
          <p14:tracePt t="55528" x="6340475" y="1914525"/>
          <p14:tracePt t="55538" x="6323013" y="1881188"/>
          <p14:tracePt t="55548" x="6315075" y="1846263"/>
          <p14:tracePt t="55552" x="6305550" y="1825625"/>
          <p14:tracePt t="55562" x="6297613" y="1800225"/>
          <p14:tracePt t="55567" x="6292850" y="1787525"/>
          <p14:tracePt t="55578" x="6284913" y="1770063"/>
          <p14:tracePt t="55674" x="6292850" y="1782763"/>
          <p14:tracePt t="55684" x="6302375" y="1795463"/>
          <p14:tracePt t="55687" x="6318250" y="1812925"/>
          <p14:tracePt t="55700" x="6335713" y="1846263"/>
          <p14:tracePt t="55708" x="6340475" y="1858963"/>
          <p14:tracePt t="55714" x="6353175" y="1914525"/>
          <p14:tracePt t="55725" x="6365875" y="1939925"/>
          <p14:tracePt t="55729" x="6373813" y="1970088"/>
          <p14:tracePt t="55738" x="6373813" y="1995488"/>
          <p14:tracePt t="55750" x="6373813" y="2038350"/>
          <p14:tracePt t="55754" x="6381750" y="2058988"/>
          <p14:tracePt t="55763" x="6391275" y="2101850"/>
          <p14:tracePt t="55769" x="6391275" y="2135188"/>
          <p14:tracePt t="55781" x="6391275" y="2147888"/>
          <p14:tracePt t="55790" x="6391275" y="2182813"/>
          <p14:tracePt t="55794" x="6399213" y="2212975"/>
          <p14:tracePt t="55804" x="6399213" y="2228850"/>
          <p14:tracePt t="55810" x="6399213" y="2251075"/>
          <p14:tracePt t="55820" x="6403975" y="2254250"/>
          <p14:tracePt t="55829" x="6403975" y="2263775"/>
          <p14:tracePt t="55834" x="6403975" y="2266950"/>
          <p14:tracePt t="55847" x="6411913" y="2276475"/>
          <p14:tracePt t="55916" x="6411913" y="2271713"/>
          <p14:tracePt t="55926" x="6411913" y="2251075"/>
          <p14:tracePt t="55930" x="6408738" y="2220913"/>
          <p14:tracePt t="55940" x="6408738" y="2173288"/>
          <p14:tracePt t="55952" x="6399213" y="2144713"/>
          <p14:tracePt t="55955" x="6378575" y="2093913"/>
          <p14:tracePt t="55966" x="6378575" y="2038350"/>
          <p14:tracePt t="55972" x="6369050" y="1990725"/>
          <p14:tracePt t="55980" x="6361113" y="1931988"/>
          <p14:tracePt t="55992" x="6353175" y="1897063"/>
          <p14:tracePt t="55996" x="6353175" y="1841500"/>
          <p14:tracePt t="56006" x="6353175" y="1816100"/>
          <p14:tracePt t="56013" x="6353175" y="1795463"/>
          <p14:tracePt t="56022" x="6353175" y="1782763"/>
          <p14:tracePt t="56032" x="6353175" y="1770063"/>
          <p14:tracePt t="56035" x="6353175" y="1760538"/>
          <p14:tracePt t="56128" x="6353175" y="1787525"/>
          <p14:tracePt t="56131" x="6353175" y="1816100"/>
          <p14:tracePt t="56142" x="6356350" y="1871663"/>
          <p14:tracePt t="56152" x="6365875" y="1919288"/>
          <p14:tracePt t="56159" x="6365875" y="1960563"/>
          <p14:tracePt t="56168" x="6365875" y="2008188"/>
          <p14:tracePt t="56174" x="6365875" y="2038350"/>
          <p14:tracePt t="56183" x="6373813" y="2071688"/>
          <p14:tracePt t="56195" x="6373813" y="2093913"/>
          <p14:tracePt t="56197" x="6381750" y="2106613"/>
          <p14:tracePt t="56208" x="6381750" y="2147888"/>
          <p14:tracePt t="56214" x="6381750" y="2165350"/>
          <p14:tracePt t="56224" x="6391275" y="2185988"/>
          <p14:tracePt t="56235" x="6391275" y="2200275"/>
          <p14:tracePt t="56237" x="6391275" y="2233613"/>
          <p14:tracePt t="56248" x="6399213" y="2246313"/>
          <p14:tracePt t="56265" x="6411913" y="2284413"/>
          <p14:tracePt t="56446" x="0" y="0"/>
        </p14:tracePtLst>
        <p14:tracePtLst>
          <p14:tracePt t="58641" x="6356350" y="1471613"/>
          <p14:tracePt t="58760" x="6356350" y="1463675"/>
          <p14:tracePt t="58770" x="6356350" y="1450975"/>
          <p14:tracePt t="58780" x="6356350" y="1438275"/>
          <p14:tracePt t="58786" x="6356350" y="1425575"/>
          <p14:tracePt t="58796" x="6356350" y="1408113"/>
          <p14:tracePt t="58799" x="6356350" y="1387475"/>
          <p14:tracePt t="58811" x="6356350" y="1374775"/>
          <p14:tracePt t="58819" x="6356350" y="1352550"/>
          <p14:tracePt t="58826" x="6356350" y="1335088"/>
          <p14:tracePt t="58836" x="6356350" y="1314450"/>
          <p14:tracePt t="58842" x="6356350" y="1293813"/>
          <p14:tracePt t="58851" x="6356350" y="1268413"/>
          <p14:tracePt t="58862" x="6356350" y="1255713"/>
          <p14:tracePt t="58866" x="6356350" y="1233488"/>
          <p14:tracePt t="58876" x="6356350" y="1220788"/>
          <p14:tracePt t="58882" x="6356350" y="1195388"/>
          <p14:tracePt t="58893" x="6356350" y="1190625"/>
          <p14:tracePt t="58901" x="6356350" y="1177925"/>
          <p14:tracePt t="58922" x="6356350" y="1169988"/>
          <p14:tracePt t="59051" x="6365875" y="1187450"/>
          <p14:tracePt t="59064" x="6365875" y="1203325"/>
          <p14:tracePt t="59068" x="6365875" y="1216025"/>
          <p14:tracePt t="59078" x="6373813" y="1246188"/>
          <p14:tracePt t="59082" x="6381750" y="1263650"/>
          <p14:tracePt t="59094" x="6381750" y="1268413"/>
          <p14:tracePt t="59103" x="6386513" y="1289050"/>
          <p14:tracePt t="59108" x="6386513" y="1296988"/>
          <p14:tracePt t="59118" x="6386513" y="1309688"/>
          <p14:tracePt t="59134" x="6396038" y="1314450"/>
          <p14:tracePt t="59174" x="6399213" y="1319213"/>
          <p14:tracePt t="59316" x="0" y="0"/>
        </p14:tracePtLst>
        <p14:tracePtLst>
          <p14:tracePt t="62493" x="7654925" y="3917950"/>
          <p14:tracePt t="62538" x="7654925" y="3922713"/>
          <p14:tracePt t="62554" x="7646988" y="3922713"/>
          <p14:tracePt t="62557" x="7632700" y="3922713"/>
          <p14:tracePt t="62568" x="7620000" y="3922713"/>
          <p14:tracePt t="62578" x="7612063" y="3922713"/>
          <p14:tracePt t="62583" x="7599363" y="3922713"/>
          <p14:tracePt t="62594" x="7594600" y="3922713"/>
          <p14:tracePt t="62598" x="7581900" y="3922713"/>
          <p14:tracePt t="62608" x="7578725" y="3922713"/>
          <p14:tracePt t="62618" x="7566025" y="3922713"/>
          <p14:tracePt t="62624" x="7556500" y="3922713"/>
          <p14:tracePt t="62634" x="7535863" y="3922713"/>
          <p14:tracePt t="62639" x="7505700" y="3922713"/>
          <p14:tracePt t="62650" x="7493000" y="3922713"/>
          <p14:tracePt t="62660" x="7475538" y="3922713"/>
          <p14:tracePt t="62665" x="7462838" y="3922713"/>
          <p14:tracePt t="62674" x="7450138" y="3922713"/>
          <p14:tracePt t="62680" x="7429500" y="3922713"/>
          <p14:tracePt t="62690" x="7394575" y="3922713"/>
          <p14:tracePt t="62700" x="7391400" y="3922713"/>
          <p14:tracePt t="62704" x="7361238" y="3930650"/>
          <p14:tracePt t="62713" x="7343775" y="3948113"/>
          <p14:tracePt t="62720" x="7331075" y="3960813"/>
          <p14:tracePt t="62731" x="7305675" y="3978275"/>
          <p14:tracePt t="62740" x="7292975" y="3986213"/>
          <p14:tracePt t="62746" x="7267575" y="3994150"/>
          <p14:tracePt t="62754" x="7262813" y="3998913"/>
          <p14:tracePt t="62760" x="7254875" y="4003675"/>
          <p14:tracePt t="62769" x="7250113" y="4011613"/>
          <p14:tracePt t="62786" x="7242175" y="4016375"/>
          <p14:tracePt t="62797" x="7242175" y="4024313"/>
          <p14:tracePt t="62799" x="7242175" y="4049713"/>
          <p14:tracePt t="62810" x="7242175" y="4059238"/>
          <p14:tracePt t="62820" x="7237413" y="4079875"/>
          <p14:tracePt t="62826" x="7237413" y="4092575"/>
          <p14:tracePt t="62835" x="7237413" y="4113213"/>
          <p14:tracePt t="62839" x="7229475" y="4140200"/>
          <p14:tracePt t="62850" x="7229475" y="4160838"/>
          <p14:tracePt t="62861" x="7229475" y="4165600"/>
          <p14:tracePt t="62865" x="7229475" y="4186238"/>
          <p14:tracePt t="62876" x="7229475" y="4194175"/>
          <p14:tracePt t="62881" x="7229475" y="4211638"/>
          <p14:tracePt t="62892" x="7229475" y="4237038"/>
          <p14:tracePt t="62902" x="7229475" y="4267200"/>
          <p14:tracePt t="62905" x="7229475" y="4310063"/>
          <p14:tracePt t="62916" x="7229475" y="4343400"/>
          <p14:tracePt t="62921" x="7234238" y="4373563"/>
          <p14:tracePt t="62931" x="7234238" y="4406900"/>
          <p14:tracePt t="62942" x="7242175" y="4449763"/>
          <p14:tracePt t="62946" x="7250113" y="4462463"/>
          <p14:tracePt t="62956" x="7254875" y="4471988"/>
          <p14:tracePt t="62962" x="7267575" y="4484688"/>
          <p14:tracePt t="62972" x="7275513" y="4487863"/>
          <p14:tracePt t="62982" x="7280275" y="4497388"/>
          <p14:tracePt t="62988" x="7292975" y="4510088"/>
          <p14:tracePt t="62998" x="7310438" y="4525963"/>
          <p14:tracePt t="63001" x="7327900" y="4548188"/>
          <p14:tracePt t="63012" x="7340600" y="4565650"/>
          <p14:tracePt t="63022" x="7366000" y="4581525"/>
          <p14:tracePt t="63028" x="7407275" y="4591050"/>
          <p14:tracePt t="63038" x="7442200" y="4598988"/>
          <p14:tracePt t="63042" x="7488238" y="4616450"/>
          <p14:tracePt t="63052" x="7518400" y="4616450"/>
          <p14:tracePt t="63062" x="7553325" y="4624388"/>
          <p14:tracePt t="63067" x="7586663" y="4632325"/>
          <p14:tracePt t="63078" x="7599363" y="4641850"/>
          <p14:tracePt t="63081" x="7612063" y="4641850"/>
          <p14:tracePt t="63094" x="7620000" y="4641850"/>
          <p14:tracePt t="63102" x="7624763" y="4641850"/>
          <p14:tracePt t="63118" x="7637463" y="4641850"/>
          <p14:tracePt t="63124" x="7646988" y="4641850"/>
          <p14:tracePt t="63134" x="7650163" y="4645025"/>
          <p14:tracePt t="63148" x="7662863" y="4645025"/>
          <p14:tracePt t="63158" x="7675563" y="4645025"/>
          <p14:tracePt t="63165" x="7693025" y="4637088"/>
          <p14:tracePt t="63174" x="7700963" y="4619625"/>
          <p14:tracePt t="63184" x="7713663" y="4594225"/>
          <p14:tracePt t="63187" x="7723188" y="4573588"/>
          <p14:tracePt t="63198" x="7731125" y="4551363"/>
          <p14:tracePt t="63203" x="7748588" y="4535488"/>
          <p14:tracePt t="63213" x="7748588" y="4513263"/>
          <p14:tracePt t="63225" x="7753350" y="4497388"/>
          <p14:tracePt t="63230" x="7761288" y="4484688"/>
          <p14:tracePt t="63240" x="7769225" y="4467225"/>
          <p14:tracePt t="63244" x="7769225" y="4462463"/>
          <p14:tracePt t="63254" x="7769225" y="4449763"/>
          <p14:tracePt t="63264" x="7769225" y="4416425"/>
          <p14:tracePt t="63270" x="7769225" y="4394200"/>
          <p14:tracePt t="63280" x="7769225" y="4373563"/>
          <p14:tracePt t="63284" x="7769225" y="4348163"/>
          <p14:tracePt t="63294" x="7769225" y="4325938"/>
          <p14:tracePt t="63304" x="7769225" y="4297363"/>
          <p14:tracePt t="63310" x="7769225" y="4279900"/>
          <p14:tracePt t="63320" x="7769225" y="4267200"/>
          <p14:tracePt t="63325" x="7769225" y="4254500"/>
          <p14:tracePt t="63336" x="7769225" y="4233863"/>
          <p14:tracePt t="63346" x="7766050" y="4216400"/>
          <p14:tracePt t="63349" x="7766050" y="4211638"/>
          <p14:tracePt t="63361" x="7761288" y="4203700"/>
          <p14:tracePt t="63365" x="7753350" y="4178300"/>
          <p14:tracePt t="63378" x="7748588" y="4168775"/>
          <p14:tracePt t="63386" x="7739063" y="4165600"/>
          <p14:tracePt t="63389" x="7726363" y="4156075"/>
          <p14:tracePt t="63400" x="7723188" y="4156075"/>
          <p14:tracePt t="63405" x="7710488" y="4156075"/>
          <p14:tracePt t="63416" x="7693025" y="4156075"/>
          <p14:tracePt t="63426" x="7680325" y="4152900"/>
          <p14:tracePt t="63430" x="7659688" y="4152900"/>
          <p14:tracePt t="63443" x="7632700" y="4143375"/>
          <p14:tracePt t="63446" x="7620000" y="4143375"/>
          <p14:tracePt t="63456" x="7594600" y="4135438"/>
          <p14:tracePt t="63465" x="7573963" y="4135438"/>
          <p14:tracePt t="63472" x="7543800" y="4135438"/>
          <p14:tracePt t="63482" x="7526338" y="4127500"/>
          <p14:tracePt t="63486" x="7513638" y="4127500"/>
          <p14:tracePt t="63496" x="7500938" y="4117975"/>
          <p14:tracePt t="63505" x="7485063" y="4117975"/>
          <p14:tracePt t="63512" x="7472363" y="4117975"/>
          <p14:tracePt t="63521" x="7467600" y="4117975"/>
          <p14:tracePt t="63526" x="7459663" y="4117975"/>
          <p14:tracePt t="63535" x="7454900" y="4117975"/>
          <p14:tracePt t="63553" x="7446963" y="4117975"/>
          <p14:tracePt t="63694" x="0" y="0"/>
        </p14:tracePtLst>
        <p14:tracePtLst>
          <p14:tracePt t="69229" x="6327775" y="2628900"/>
          <p14:tracePt t="69238" x="6343650" y="2608263"/>
          <p14:tracePt t="69242" x="6343650" y="2582863"/>
          <p14:tracePt t="69252" x="6343650" y="2560638"/>
          <p14:tracePt t="69264" x="6343650" y="2540000"/>
          <p14:tracePt t="69278" x="6343650" y="2484438"/>
          <p14:tracePt t="69282" x="6343650" y="2459038"/>
          <p14:tracePt t="69293" x="6343650" y="2428875"/>
          <p14:tracePt t="69302" x="6343650" y="2395538"/>
          <p14:tracePt t="69307" x="6343650" y="2365375"/>
          <p14:tracePt t="69318" x="6343650" y="2352675"/>
          <p14:tracePt t="69324" x="6343650" y="2339975"/>
          <p14:tracePt t="69334" x="6343650" y="2322513"/>
          <p14:tracePt t="69344" x="6343650" y="2309813"/>
          <p14:tracePt t="69348" x="6343650" y="2297113"/>
          <p14:tracePt t="69358" x="6343650" y="2276475"/>
          <p14:tracePt t="69362" x="6343650" y="2241550"/>
          <p14:tracePt t="69374" x="6343650" y="2228850"/>
          <p14:tracePt t="69383" x="6343650" y="2225675"/>
          <p14:tracePt t="69387" x="6343650" y="2212975"/>
          <p14:tracePt t="69398" x="6343650" y="2203450"/>
          <p14:tracePt t="69403" x="6343650" y="2200275"/>
          <p14:tracePt t="69415" x="6343650" y="2190750"/>
          <p14:tracePt t="69656" x="0" y="0"/>
        </p14:tracePtLst>
        <p14:tracePtLst>
          <p14:tracePt t="70419" x="3760788" y="5016500"/>
          <p14:tracePt t="70428" x="3757613" y="5016500"/>
          <p14:tracePt t="70438" x="3748088" y="5016500"/>
          <p14:tracePt t="70448" x="3735388" y="5006975"/>
          <p14:tracePt t="70452" x="3732213" y="5006975"/>
          <p14:tracePt t="70462" x="3709988" y="5006975"/>
          <p14:tracePt t="70468" x="3697288" y="5006975"/>
          <p14:tracePt t="70478" x="3663950" y="5006975"/>
          <p14:tracePt t="70488" x="3641725" y="4999038"/>
          <p14:tracePt t="70495" x="3608388" y="4999038"/>
          <p14:tracePt t="70504" x="3578225" y="4999038"/>
          <p14:tracePt t="70507" x="3535363" y="4999038"/>
          <p14:tracePt t="70518" x="3494088" y="4999038"/>
          <p14:tracePt t="70528" x="3446463" y="4999038"/>
          <p14:tracePt t="70533" x="3416300" y="4999038"/>
          <p14:tracePt t="70545" x="3395663" y="4999038"/>
          <p14:tracePt t="70548" x="3360738" y="4999038"/>
          <p14:tracePt t="70558" x="3306763" y="4999038"/>
          <p14:tracePt t="70567" x="3263900" y="4999038"/>
          <p14:tracePt t="70573" x="3221038" y="4999038"/>
          <p14:tracePt t="70584" x="3175000" y="4999038"/>
          <p14:tracePt t="70589" x="3119438" y="4999038"/>
          <p14:tracePt t="70599" x="3059113" y="4999038"/>
          <p14:tracePt t="70610" x="3016250" y="4999038"/>
          <p14:tracePt t="70614" x="2987675" y="4999038"/>
          <p14:tracePt t="70624" x="2952750" y="4999038"/>
          <p14:tracePt t="70630" x="2932113" y="4999038"/>
          <p14:tracePt t="70640" x="2906713" y="4999038"/>
          <p14:tracePt t="70650" x="2901950" y="4999038"/>
          <p14:tracePt t="70653" x="2889250" y="4999038"/>
          <p14:tracePt t="70664" x="2876550" y="4999038"/>
          <p14:tracePt t="70670" x="2863850" y="4999038"/>
          <p14:tracePt t="70681" x="2846388" y="4999038"/>
          <p14:tracePt t="70690" x="2833688" y="4999038"/>
          <p14:tracePt t="70694" x="2813050" y="4999038"/>
          <p14:tracePt t="70706" x="2787650" y="5011738"/>
          <p14:tracePt t="70710" x="2774950" y="5019675"/>
          <p14:tracePt t="70720" x="2747963" y="5029200"/>
          <p14:tracePt t="70730" x="2727325" y="5032375"/>
          <p14:tracePt t="70735" x="2701925" y="5041900"/>
          <p14:tracePt t="70746" x="2689225" y="5049838"/>
          <p14:tracePt t="70749" x="2663825" y="5057775"/>
          <p14:tracePt t="70760" x="2651125" y="5062538"/>
          <p14:tracePt t="70770" x="2638425" y="5070475"/>
          <p14:tracePt t="70776" x="2603500" y="5080000"/>
          <p14:tracePt t="70785" x="2590800" y="5080000"/>
          <p14:tracePt t="70789" x="2574925" y="5087938"/>
          <p14:tracePt t="70800" x="2552700" y="5105400"/>
          <p14:tracePt t="70810" x="2535238" y="5110163"/>
          <p14:tracePt t="70815" x="2514600" y="5118100"/>
          <p14:tracePt t="70826" x="2489200" y="5143500"/>
          <p14:tracePt t="70832" x="2468563" y="5151438"/>
          <p14:tracePt t="70842" x="2443163" y="5164138"/>
          <p14:tracePt t="70852" x="2438400" y="5164138"/>
          <p14:tracePt t="70855" x="2420938" y="5173663"/>
          <p14:tracePt t="70866" x="2408238" y="5189538"/>
          <p14:tracePt t="70872" x="2400300" y="5194300"/>
          <p14:tracePt t="70882" x="2387600" y="5203825"/>
          <p14:tracePt t="70892" x="2382838" y="5207000"/>
          <p14:tracePt t="70896" x="2374900" y="5219700"/>
          <p14:tracePt t="70905" x="2370138" y="5224463"/>
          <p14:tracePt t="70912" x="2357438" y="5232400"/>
          <p14:tracePt t="70922" x="2339975" y="5249863"/>
          <p14:tracePt t="70932" x="2332038" y="5262563"/>
          <p14:tracePt t="70938" x="2327275" y="5267325"/>
          <p14:tracePt t="70948" x="2314575" y="5283200"/>
          <p14:tracePt t="70951" x="2314575" y="5287963"/>
          <p14:tracePt t="70962" x="2306638" y="5295900"/>
          <p14:tracePt t="70972" x="2301875" y="5310188"/>
          <p14:tracePt t="70978" x="2301875" y="5313363"/>
          <p14:tracePt t="70988" x="2293938" y="5326063"/>
          <p14:tracePt t="70992" x="2293938" y="5335588"/>
          <p14:tracePt t="71002" x="2289175" y="5348288"/>
          <p14:tracePt t="71012" x="2281238" y="5351463"/>
          <p14:tracePt t="71018" x="2276475" y="5381625"/>
          <p14:tracePt t="71028" x="2276475" y="5386388"/>
          <p14:tracePt t="71031" x="2268538" y="5399088"/>
          <p14:tracePt t="71044" x="2259013" y="5424488"/>
          <p14:tracePt t="71052" x="2259013" y="5437188"/>
          <p14:tracePt t="71057" x="2251075" y="5462588"/>
          <p14:tracePt t="71074" x="2251075" y="5483225"/>
          <p14:tracePt t="71084" x="2251075" y="5495925"/>
          <p14:tracePt t="71094" x="2251075" y="5508625"/>
          <p14:tracePt t="71098" x="2251075" y="5526088"/>
          <p14:tracePt t="71108" x="2251075" y="5538788"/>
          <p14:tracePt t="71114" x="2251075" y="5551488"/>
          <p14:tracePt t="71124" x="2251075" y="5564188"/>
          <p14:tracePt t="71134" x="2251075" y="5573713"/>
          <p14:tracePt t="71137" x="2251075" y="5589588"/>
          <p14:tracePt t="71149" x="2251075" y="5624513"/>
          <p14:tracePt t="71154" x="2251075" y="5637213"/>
          <p14:tracePt t="71164" x="2251075" y="5649913"/>
          <p14:tracePt t="71174" x="2251075" y="5662613"/>
          <p14:tracePt t="71180" x="2251075" y="5680075"/>
          <p14:tracePt t="71190" x="2251075" y="5683250"/>
          <p14:tracePt t="71194" x="2251075" y="5688013"/>
          <p14:tracePt t="71214" x="2255838" y="5705475"/>
          <p14:tracePt t="71219" x="2259013" y="5708650"/>
          <p14:tracePt t="71230" x="2259013" y="5713413"/>
          <p14:tracePt t="71233" x="2259013" y="5726113"/>
          <p14:tracePt t="71244" x="2268538" y="5743575"/>
          <p14:tracePt t="71264" x="2293938" y="5781675"/>
          <p14:tracePt t="71270" x="2306638" y="5807075"/>
          <p14:tracePt t="71277" x="2322513" y="5842000"/>
          <p14:tracePt t="71285" x="2332038" y="5845175"/>
          <p14:tracePt t="71297" x="2362200" y="5883275"/>
          <p14:tracePt t="71299" x="2370138" y="5908675"/>
          <p14:tracePt t="71310" x="2395538" y="5934075"/>
          <p14:tracePt t="71314" x="2420938" y="5961063"/>
          <p14:tracePt t="71327" x="2425700" y="5964238"/>
          <p14:tracePt t="71336" x="2455863" y="5994400"/>
          <p14:tracePt t="71339" x="2471738" y="6011863"/>
          <p14:tracePt t="71350" x="2506663" y="6027738"/>
          <p14:tracePt t="71355" x="2522538" y="6040438"/>
          <p14:tracePt t="71366" x="2544763" y="6057900"/>
          <p14:tracePt t="71376" x="2570163" y="6075363"/>
          <p14:tracePt t="71380" x="2603500" y="6092825"/>
          <p14:tracePt t="71392" x="2638425" y="6108700"/>
          <p14:tracePt t="71396" x="2671763" y="6118225"/>
          <p14:tracePt t="71406" x="2693988" y="6134100"/>
          <p14:tracePt t="71415" x="2727325" y="6143625"/>
          <p14:tracePt t="71422" x="2747963" y="6146800"/>
          <p14:tracePt t="71432" x="2795588" y="6156325"/>
          <p14:tracePt t="71435" x="2816225" y="6164263"/>
          <p14:tracePt t="71447" x="2841625" y="6164263"/>
          <p14:tracePt t="71455" x="2876550" y="6181725"/>
          <p14:tracePt t="71462" x="2919413" y="6189663"/>
          <p14:tracePt t="71472" x="2935288" y="6189663"/>
          <p14:tracePt t="71477" x="2978150" y="6202363"/>
          <p14:tracePt t="71485" x="3000375" y="6207125"/>
          <p14:tracePt t="71496" x="3033713" y="6215063"/>
          <p14:tracePt t="71501" x="3076575" y="6215063"/>
          <p14:tracePt t="71512" x="3109913" y="6224588"/>
          <p14:tracePt t="71516" x="3132138" y="6224588"/>
          <p14:tracePt t="71528" x="3165475" y="6232525"/>
          <p14:tracePt t="71537" x="3225800" y="6232525"/>
          <p14:tracePt t="71542" x="3281363" y="6232525"/>
          <p14:tracePt t="71552" x="3327400" y="6232525"/>
          <p14:tracePt t="71558" x="3382963" y="6232525"/>
          <p14:tracePt t="71568" x="3416300" y="6232525"/>
          <p14:tracePt t="71578" x="3446463" y="6232525"/>
          <p14:tracePt t="71582" x="3489325" y="6232525"/>
          <p14:tracePt t="71592" x="3522663" y="6232525"/>
          <p14:tracePt t="71598" x="3565525" y="6219825"/>
          <p14:tracePt t="71608" x="3590925" y="6211888"/>
          <p14:tracePt t="71618" x="3621088" y="6202363"/>
          <p14:tracePt t="71624" x="3684588" y="6181725"/>
          <p14:tracePt t="71634" x="3719513" y="6156325"/>
          <p14:tracePt t="71637" x="3748088" y="6118225"/>
          <p14:tracePt t="71647" x="3786188" y="6092825"/>
          <p14:tracePt t="71657" x="3821113" y="6062663"/>
          <p14:tracePt t="71662" x="3838575" y="6040438"/>
          <p14:tracePt t="71674" x="3863975" y="5994400"/>
          <p14:tracePt t="71678" x="3863975" y="5934075"/>
          <p14:tracePt t="71688" x="3876675" y="5888038"/>
          <p14:tracePt t="71698" x="3876675" y="5832475"/>
          <p14:tracePt t="71704" x="3876675" y="5807075"/>
          <p14:tracePt t="71714" x="3876675" y="5776913"/>
          <p14:tracePt t="71717" x="3876675" y="5743575"/>
          <p14:tracePt t="71730" x="3876675" y="5705475"/>
          <p14:tracePt t="71738" x="3876675" y="5657850"/>
          <p14:tracePt t="71745" x="3876675" y="5629275"/>
          <p14:tracePt t="71754" x="3871913" y="5594350"/>
          <p14:tracePt t="71758" x="3851275" y="5548313"/>
          <p14:tracePt t="71768" x="3833813" y="5495925"/>
          <p14:tracePt t="71780" x="3803650" y="5462588"/>
          <p14:tracePt t="71783" x="3773488" y="5411788"/>
          <p14:tracePt t="71794" x="3748088" y="5373688"/>
          <p14:tracePt t="71800" x="3727450" y="5338763"/>
          <p14:tracePt t="71811" x="3709988" y="5305425"/>
          <p14:tracePt t="71820" x="3689350" y="5280025"/>
          <p14:tracePt t="71823" x="3663950" y="5254625"/>
          <p14:tracePt t="71834" x="3638550" y="5232400"/>
          <p14:tracePt t="71839" x="3621088" y="5216525"/>
          <p14:tracePt t="71850" x="3565525" y="5199063"/>
          <p14:tracePt t="71859" x="3502025" y="5164138"/>
          <p14:tracePt t="71865" x="3454400" y="5135563"/>
          <p14:tracePt t="71876" x="3390900" y="5092700"/>
          <p14:tracePt t="71880" x="3332163" y="5083175"/>
          <p14:tracePt t="71890" x="3294063" y="5054600"/>
          <p14:tracePt t="71899" x="3246438" y="5045075"/>
          <p14:tracePt t="71906" x="3225800" y="5029200"/>
          <p14:tracePt t="71916" x="3182938" y="5029200"/>
          <p14:tracePt t="71920" x="3132138" y="5011738"/>
          <p14:tracePt t="71930" x="3109913" y="5003800"/>
          <p14:tracePt t="71939" x="3076575" y="5003800"/>
          <p14:tracePt t="71946" x="3021013" y="4994275"/>
          <p14:tracePt t="71956" x="2978150" y="4986338"/>
          <p14:tracePt t="71960" x="2932113" y="4976813"/>
          <p14:tracePt t="71972" x="2906713" y="4976813"/>
          <p14:tracePt t="71981" x="2876550" y="4976813"/>
          <p14:tracePt t="71985" x="2841625" y="4976813"/>
          <p14:tracePt t="71996" x="2800350" y="4976813"/>
          <p14:tracePt t="71999" x="2757488" y="4976813"/>
          <p14:tracePt t="72010" x="2727325" y="4976813"/>
          <p14:tracePt t="72022" x="2693988" y="4976813"/>
          <p14:tracePt t="72026" x="2651125" y="4976813"/>
          <p14:tracePt t="72036" x="2620963" y="4976813"/>
          <p14:tracePt t="72041" x="2587625" y="4976813"/>
          <p14:tracePt t="72052" x="2552700" y="4999038"/>
          <p14:tracePt t="72062" x="2535238" y="5011738"/>
          <p14:tracePt t="72065" x="2489200" y="5041900"/>
          <p14:tracePt t="72077" x="2463800" y="5075238"/>
          <p14:tracePt t="72082" x="2446338" y="5100638"/>
          <p14:tracePt t="72092" x="2428875" y="5126038"/>
          <p14:tracePt t="72102" x="2403475" y="5168900"/>
          <p14:tracePt t="72106" x="2387600" y="5219700"/>
          <p14:tracePt t="72116" x="2357438" y="5254625"/>
          <p14:tracePt t="72122" x="2339975" y="5292725"/>
          <p14:tracePt t="72132" x="2339975" y="5313363"/>
          <p14:tracePt t="72143" x="2322513" y="5335588"/>
          <p14:tracePt t="72147" x="2322513" y="5360988"/>
          <p14:tracePt t="72158" x="2314575" y="5373688"/>
          <p14:tracePt t="72162" x="2314575" y="5399088"/>
          <p14:tracePt t="72182" x="2314575" y="5411788"/>
          <p14:tracePt t="72187" x="2314575" y="5416550"/>
          <p14:tracePt t="72197" x="2314575" y="5429250"/>
          <p14:tracePt t="72201" x="2314575" y="5454650"/>
          <p14:tracePt t="72212" x="2314575" y="5457825"/>
          <p14:tracePt t="72225" x="2314575" y="5462588"/>
          <p14:tracePt t="72227" x="2314575" y="5475288"/>
          <p14:tracePt t="72238" x="2327275" y="5500688"/>
          <p14:tracePt t="72244" x="2335213" y="5505450"/>
          <p14:tracePt t="72348" x="0" y="0"/>
        </p14:tracePtLst>
        <p14:tracePtLst>
          <p14:tracePt t="74797" x="2557463" y="5551488"/>
          <p14:tracePt t="74852" x="2549525" y="5551488"/>
          <p14:tracePt t="74855" x="2549525" y="5522913"/>
          <p14:tracePt t="74866" x="2549525" y="5508625"/>
          <p14:tracePt t="74876" x="2549525" y="5487988"/>
          <p14:tracePt t="74880" x="2544763" y="5462588"/>
          <p14:tracePt t="74892" x="2544763" y="5457825"/>
          <p14:tracePt t="74896" x="2544763" y="5445125"/>
          <p14:tracePt t="74906" x="2535238" y="5437188"/>
          <p14:tracePt t="74916" x="2532063" y="5424488"/>
          <p14:tracePt t="74931" x="2522538" y="5419725"/>
          <p14:tracePt t="74946" x="2519363" y="5419725"/>
          <p14:tracePt t="74972" x="2506663" y="5419725"/>
          <p14:tracePt t="74977" x="2497138" y="5419725"/>
          <p14:tracePt t="74998" x="2484438" y="5419725"/>
          <p14:tracePt t="75002" x="2476500" y="5454650"/>
          <p14:tracePt t="75012" x="2468563" y="5513388"/>
          <p14:tracePt t="75018" x="2468563" y="5535613"/>
          <p14:tracePt t="75028" x="2459038" y="5581650"/>
          <p14:tracePt t="75038" x="2459038" y="5602288"/>
          <p14:tracePt t="75042" x="2459038" y="5637213"/>
          <p14:tracePt t="75052" x="2459038" y="5657850"/>
          <p14:tracePt t="75059" x="2459038" y="5680075"/>
          <p14:tracePt t="75068" x="2459038" y="5692775"/>
          <p14:tracePt t="75078" x="2459038" y="5726113"/>
          <p14:tracePt t="75081" x="2459038" y="5756275"/>
          <p14:tracePt t="75096" x="2459038" y="5773738"/>
          <p14:tracePt t="75098" x="2459038" y="5786438"/>
          <p14:tracePt t="75177" x="2463800" y="5743575"/>
          <p14:tracePt t="75187" x="2471738" y="5721350"/>
          <p14:tracePt t="75197" x="2471738" y="5708650"/>
          <p14:tracePt t="75203" x="2471738" y="5675313"/>
          <p14:tracePt t="75214" x="2471738" y="5654675"/>
          <p14:tracePt t="75219" x="2471738" y="5641975"/>
          <p14:tracePt t="75230" x="2471738" y="5607050"/>
          <p14:tracePt t="75239" x="2471738" y="5602288"/>
          <p14:tracePt t="75243" x="2471738" y="5594350"/>
          <p14:tracePt t="75455" x="0" y="0"/>
        </p14:tracePtLst>
        <p14:tracePtLst>
          <p14:tracePt t="80006" x="6403975" y="2101850"/>
          <p14:tracePt t="80086" x="6403975" y="2079625"/>
          <p14:tracePt t="80091" x="6403975" y="2076450"/>
          <p14:tracePt t="80101" x="6403975" y="2054225"/>
          <p14:tracePt t="80105" x="6403975" y="2041525"/>
          <p14:tracePt t="80116" x="6403975" y="2033588"/>
          <p14:tracePt t="80126" x="6403975" y="2016125"/>
          <p14:tracePt t="80132" x="6403975" y="2008188"/>
          <p14:tracePt t="80142" x="6403975" y="1995488"/>
          <p14:tracePt t="80146" x="6403975" y="1990725"/>
          <p14:tracePt t="80156" x="6403975" y="1982788"/>
          <p14:tracePt t="80168" x="6403975" y="1978025"/>
          <p14:tracePt t="80172" x="6403975" y="1965325"/>
          <p14:tracePt t="80181" x="6403975" y="1952625"/>
          <p14:tracePt t="80188" x="6403975" y="1935163"/>
          <p14:tracePt t="80208" x="6403975" y="1931988"/>
          <p14:tracePt t="80212" x="6403975" y="1922463"/>
          <p14:tracePt t="80222" x="6403975" y="1909763"/>
          <p14:tracePt t="80229" x="6403975" y="1906588"/>
          <p14:tracePt t="80237" x="6411913" y="1901825"/>
          <p14:tracePt t="84974" x="6416675" y="1881188"/>
          <p14:tracePt t="84983" x="6424613" y="1854200"/>
          <p14:tracePt t="84988" x="6434138" y="1841500"/>
          <p14:tracePt t="85000" x="6442075" y="1825625"/>
          <p14:tracePt t="85010" x="6459538" y="1782763"/>
          <p14:tracePt t="85014" x="6467475" y="1765300"/>
          <p14:tracePt t="85031" x="6467475" y="1760538"/>
          <p14:tracePt t="85038" x="6472238" y="1747838"/>
          <p14:tracePt t="85594" x="0" y="0"/>
        </p14:tracePtLst>
        <p14:tracePtLst>
          <p14:tracePt t="86245" x="7667625" y="4935538"/>
          <p14:tracePt t="86253" x="7659688" y="4926013"/>
          <p14:tracePt t="86277" x="7646988" y="4922838"/>
          <p14:tracePt t="86280" x="7642225" y="4922838"/>
          <p14:tracePt t="86290" x="7632700" y="4922838"/>
          <p14:tracePt t="86296" x="7620000" y="4913313"/>
          <p14:tracePt t="86304" x="7616825" y="4913313"/>
          <p14:tracePt t="86316" x="7604125" y="4913313"/>
          <p14:tracePt t="86319" x="7586663" y="4910138"/>
          <p14:tracePt t="86330" x="7566025" y="4900613"/>
          <p14:tracePt t="86335" x="7553325" y="4900613"/>
          <p14:tracePt t="86346" x="7518400" y="4892675"/>
          <p14:tracePt t="86356" x="7497763" y="4884738"/>
          <p14:tracePt t="86360" x="7472363" y="4867275"/>
          <p14:tracePt t="86370" x="7416800" y="4867275"/>
          <p14:tracePt t="86375" x="7394575" y="4857750"/>
          <p14:tracePt t="86386" x="7361238" y="4849813"/>
          <p14:tracePt t="86396" x="7313613" y="4832350"/>
          <p14:tracePt t="86399" x="7267575" y="4824413"/>
          <p14:tracePt t="86410" x="7219950" y="4803775"/>
          <p14:tracePt t="86416" x="7173913" y="4794250"/>
          <p14:tracePt t="86426" x="7140575" y="4786313"/>
          <p14:tracePt t="86435" x="7097713" y="4786313"/>
          <p14:tracePt t="86441" x="7062788" y="4778375"/>
          <p14:tracePt t="86452" x="7016750" y="4768850"/>
          <p14:tracePt t="86455" x="6969125" y="4760913"/>
          <p14:tracePt t="86466" x="6940550" y="4760913"/>
          <p14:tracePt t="86476" x="6897688" y="4760913"/>
          <p14:tracePt t="86481" x="6862763" y="4751388"/>
          <p14:tracePt t="86492" x="6821488" y="4751388"/>
          <p14:tracePt t="86496" x="6778625" y="4751388"/>
          <p14:tracePt t="86506" x="6743700" y="4751388"/>
          <p14:tracePt t="86518" x="6715125" y="4751388"/>
          <p14:tracePt t="86522" x="6659563" y="4751388"/>
          <p14:tracePt t="86532" x="6629400" y="4751388"/>
          <p14:tracePt t="86538" x="6586538" y="4751388"/>
          <p14:tracePt t="86548" x="6553200" y="4751388"/>
          <p14:tracePt t="86558" x="6523038" y="4751388"/>
          <p14:tracePt t="86562" x="6505575" y="4756150"/>
          <p14:tracePt t="86572" x="6484938" y="4760913"/>
          <p14:tracePt t="86578" x="6472238" y="4760913"/>
          <p14:tracePt t="86587" x="6454775" y="4768850"/>
          <p14:tracePt t="86602" x="6437313" y="4794250"/>
          <p14:tracePt t="86616" x="6424613" y="4794250"/>
          <p14:tracePt t="86618" x="6403975" y="4811713"/>
          <p14:tracePt t="86628" x="6396038" y="4816475"/>
          <p14:tracePt t="86638" x="6391275" y="4829175"/>
          <p14:tracePt t="86642" x="6381750" y="4854575"/>
          <p14:tracePt t="86653" x="6373813" y="4867275"/>
          <p14:tracePt t="86658" x="6365875" y="4879975"/>
          <p14:tracePt t="86667" x="6365875" y="4897438"/>
          <p14:tracePt t="86678" x="6365875" y="4918075"/>
          <p14:tracePt t="86684" x="6365875" y="4922838"/>
          <p14:tracePt t="86698" x="6365875" y="4935538"/>
          <p14:tracePt t="86720" x="6365875" y="4951413"/>
          <p14:tracePt t="86724" x="6365875" y="4964113"/>
          <p14:tracePt t="86734" x="6378575" y="4986338"/>
          <p14:tracePt t="86738" x="6381750" y="4994275"/>
          <p14:tracePt t="86750" x="6416675" y="5016500"/>
          <p14:tracePt t="86758" x="6429375" y="5041900"/>
          <p14:tracePt t="86764" x="6446838" y="5054600"/>
          <p14:tracePt t="86774" x="6472238" y="5070475"/>
          <p14:tracePt t="86780" x="6492875" y="5097463"/>
          <p14:tracePt t="86790" x="6510338" y="5110163"/>
          <p14:tracePt t="86800" x="6523038" y="5118100"/>
          <p14:tracePt t="86803" x="6556375" y="5126038"/>
          <p14:tracePt t="86815" x="6573838" y="5143500"/>
          <p14:tracePt t="86819" x="6594475" y="5143500"/>
          <p14:tracePt t="86830" x="6616700" y="5143500"/>
          <p14:tracePt t="86840" x="6634163" y="5164138"/>
          <p14:tracePt t="86844" x="6654800" y="5173663"/>
          <p14:tracePt t="86854" x="6680200" y="5173663"/>
          <p14:tracePt t="86860" x="6700838" y="5181600"/>
          <p14:tracePt t="86870" x="6727825" y="5199063"/>
          <p14:tracePt t="86880" x="6748463" y="5199063"/>
          <p14:tracePt t="86885" x="6794500" y="5224463"/>
          <p14:tracePt t="86896" x="6842125" y="5245100"/>
          <p14:tracePt t="86899" x="6867525" y="5249863"/>
          <p14:tracePt t="86911" x="6888163" y="5257800"/>
          <p14:tracePt t="86920" x="6915150" y="5275263"/>
          <p14:tracePt t="86925" x="6935788" y="5275263"/>
          <p14:tracePt t="86936" x="6969125" y="5283200"/>
          <p14:tracePt t="86939" x="6981825" y="5292725"/>
          <p14:tracePt t="86950" x="7007225" y="5292725"/>
          <p14:tracePt t="86962" x="7042150" y="5310188"/>
          <p14:tracePt t="86965" x="7097713" y="5310188"/>
          <p14:tracePt t="86976" x="7131050" y="5310188"/>
          <p14:tracePt t="86982" x="7181850" y="5310188"/>
          <p14:tracePt t="86990" x="7229475" y="5310188"/>
          <p14:tracePt t="87002" x="7259638" y="5310188"/>
          <p14:tracePt t="87005" x="7313613" y="5310188"/>
          <p14:tracePt t="87016" x="7369175" y="5310188"/>
          <p14:tracePt t="87022" x="7429500" y="5310188"/>
          <p14:tracePt t="87032" x="7500938" y="5310188"/>
          <p14:tracePt t="87042" x="7556500" y="5310188"/>
          <p14:tracePt t="87046" x="7604125" y="5310188"/>
          <p14:tracePt t="87056" x="7646988" y="5310188"/>
          <p14:tracePt t="87062" x="7675563" y="5310188"/>
          <p14:tracePt t="87071" x="7710488" y="5310188"/>
          <p14:tracePt t="87082" x="7723188" y="5295900"/>
          <p14:tracePt t="87088" x="7748588" y="5280025"/>
          <p14:tracePt t="87097" x="7766050" y="5257800"/>
          <p14:tracePt t="87101" x="7769225" y="5249863"/>
          <p14:tracePt t="87112" x="7769225" y="5224463"/>
          <p14:tracePt t="87121" x="7778750" y="5176838"/>
          <p14:tracePt t="87129" x="7778750" y="5148263"/>
          <p14:tracePt t="87138" x="7778750" y="5126038"/>
          <p14:tracePt t="87141" x="7778750" y="5092700"/>
          <p14:tracePt t="87152" x="7778750" y="5070475"/>
          <p14:tracePt t="87162" x="7766050" y="5024438"/>
          <p14:tracePt t="87168" x="7756525" y="5011738"/>
          <p14:tracePt t="87178" x="7735888" y="4986338"/>
          <p14:tracePt t="87182" x="7718425" y="4973638"/>
          <p14:tracePt t="87191" x="7672388" y="4951413"/>
          <p14:tracePt t="87201" x="7637463" y="4935538"/>
          <p14:tracePt t="87207" x="7573963" y="4892675"/>
          <p14:tracePt t="87217" x="7553325" y="4884738"/>
          <p14:tracePt t="87223" x="7518400" y="4875213"/>
          <p14:tracePt t="87233" x="7472363" y="4867275"/>
          <p14:tracePt t="87243" x="7424738" y="4857750"/>
          <p14:tracePt t="87247" x="7378700" y="4849813"/>
          <p14:tracePt t="87265" x="7300913" y="4832350"/>
          <p14:tracePt t="87274" x="7254875" y="4824413"/>
          <p14:tracePt t="87283" x="7212013" y="4824413"/>
          <p14:tracePt t="87287" x="7165975" y="4824413"/>
          <p14:tracePt t="87298" x="7110413" y="4824413"/>
          <p14:tracePt t="87303" x="7050088" y="4811713"/>
          <p14:tracePt t="87314" x="6991350" y="4811713"/>
          <p14:tracePt t="87324" x="6935788" y="4811713"/>
          <p14:tracePt t="87330" x="6888163" y="4811713"/>
          <p14:tracePt t="87340" x="6834188" y="4811713"/>
          <p14:tracePt t="87344" x="6773863" y="4811713"/>
          <p14:tracePt t="87353" x="6731000" y="4811713"/>
          <p14:tracePt t="87365" x="6688138" y="4811713"/>
          <p14:tracePt t="87369" x="6629400" y="4811713"/>
          <p14:tracePt t="87379" x="6581775" y="4816475"/>
          <p14:tracePt t="87383" x="6548438" y="4837113"/>
          <p14:tracePt t="87393" x="6497638" y="4867275"/>
          <p14:tracePt t="87403" x="6462713" y="4892675"/>
          <p14:tracePt t="87409" x="6434138" y="4930775"/>
          <p14:tracePt t="87420" x="6416675" y="4964113"/>
          <p14:tracePt t="87425" x="6408738" y="4976813"/>
          <p14:tracePt t="87433" x="6408738" y="5003800"/>
          <p14:tracePt t="87443" x="6408738" y="5006975"/>
          <p14:tracePt t="87449" x="6408738" y="5019675"/>
          <p14:tracePt t="87459" x="6408738" y="5029200"/>
          <p14:tracePt t="87485" x="6408738" y="5032375"/>
          <p14:tracePt t="87489" x="6411913" y="5045075"/>
          <p14:tracePt t="87499" x="6416675" y="5045075"/>
          <p14:tracePt t="87505" x="6437313" y="5054600"/>
          <p14:tracePt t="87515" x="6450013" y="5054600"/>
          <p14:tracePt t="87525" x="6459538" y="5054600"/>
          <p14:tracePt t="87530" x="6480175" y="5054600"/>
          <p14:tracePt t="87539" x="6492875" y="5054600"/>
          <p14:tracePt t="87546" x="6505575" y="5062538"/>
          <p14:tracePt t="87555" x="6518275" y="5062538"/>
          <p14:tracePt t="87565" x="6527800" y="5062538"/>
          <p14:tracePt t="87571" x="6530975" y="5062538"/>
          <p14:tracePt t="87581" x="6553200" y="5067300"/>
          <p14:tracePt t="8759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ΙΙ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fld>
            <a:endParaRPr lang="en-U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6434" y="0"/>
            <a:ext cx="49039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Αρχή λειτουργίας συμπλέκτη</a:t>
            </a:r>
            <a:endParaRPr lang="en-GB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89201-DB48-4661-8370-C100BEFB7A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258"/>
          <a:stretch/>
        </p:blipFill>
        <p:spPr>
          <a:xfrm>
            <a:off x="189803" y="2468069"/>
            <a:ext cx="3581480" cy="2700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4DDF7D-4D65-4834-B3F7-F7718763F159}"/>
              </a:ext>
            </a:extLst>
          </p:cNvPr>
          <p:cNvSpPr/>
          <p:nvPr/>
        </p:nvSpPr>
        <p:spPr>
          <a:xfrm>
            <a:off x="4071670" y="2679476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Στόχοι συμπλέκτη</a:t>
            </a:r>
          </a:p>
          <a:p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Υλοποίηση και διακοπή μεταφοράς 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ισχύος από τη μηχανή στα υπόλοιπα μέρη του συστήματος μετάδοσης κίνησης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Σταδιακή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σύμπλεξη και αποσύμπλεξη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Εκκίνηση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οχήματος από στάση και αλλαγή ταχυτήτων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Απόσβεση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στρεπτικών ταλαντώσεων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Ασφάλεια</a:t>
            </a:r>
            <a:r>
              <a:rPr lang="en-US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Περιορισμός της </a:t>
            </a:r>
            <a:r>
              <a:rPr lang="el-GR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υπερ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-υψηλής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ροπής σε κρίσιμες καταστάσεις μέσω ολίσθησης για να προστατεύονται τα υπόλοιπα μέρη του συστήματος μετάδοσης κίνησης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F59ACC56-5005-4F7A-8584-919332FAB11A}"/>
              </a:ext>
            </a:extLst>
          </p:cNvPr>
          <p:cNvSpPr txBox="1">
            <a:spLocks/>
          </p:cNvSpPr>
          <p:nvPr/>
        </p:nvSpPr>
        <p:spPr>
          <a:xfrm>
            <a:off x="189803" y="915348"/>
            <a:ext cx="3644786" cy="1376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Μεταφορά και διακοπή μεταφοράς ροπής (ισχύος) μεταξύ συναρμολογημάτων που περιστρέφονται γύρω από τον ίδιο άξονα με ελεγχόμενο τρόπο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50DCCB7F-042E-461F-9EDA-A2573482DA08}"/>
              </a:ext>
            </a:extLst>
          </p:cNvPr>
          <p:cNvSpPr txBox="1">
            <a:spLocks/>
          </p:cNvSpPr>
          <p:nvPr/>
        </p:nvSpPr>
        <p:spPr>
          <a:xfrm>
            <a:off x="126497" y="5407033"/>
            <a:ext cx="3644786" cy="880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Στην πιο συνηθισμένη διάταξη παρεμβάλλεται μεταξύ μηχανής και κιβωτίου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1E25EB9-4D73-4218-85F7-4921DC6BD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D837B4-24CC-4B9B-88CD-F50BE6523793}"/>
              </a:ext>
            </a:extLst>
          </p:cNvPr>
          <p:cNvSpPr/>
          <p:nvPr/>
        </p:nvSpPr>
        <p:spPr>
          <a:xfrm>
            <a:off x="126497" y="2445480"/>
            <a:ext cx="20539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rgbClr val="222222"/>
                </a:solidFill>
                <a:latin typeface="Century Gothic" panose="020B0502020202020204" pitchFamily="34" charset="0"/>
              </a:rPr>
              <a:t>Tirović</a:t>
            </a:r>
            <a:r>
              <a:rPr lang="en-US" sz="900" i="1" dirty="0">
                <a:solidFill>
                  <a:srgbClr val="222222"/>
                </a:solidFill>
                <a:latin typeface="Century Gothic" panose="020B0502020202020204" pitchFamily="34" charset="0"/>
              </a:rPr>
              <a:t>, M. (2014). Dry clutch. Encyclopedia of Automotive Engineering, 1-30.</a:t>
            </a:r>
            <a:endParaRPr lang="en-US" sz="900" i="1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05A9E4-6E84-4E59-AD34-98AFC911B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605" y="621655"/>
            <a:ext cx="4504689" cy="19439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493A083-8AFD-43D7-A83D-EC0345BF4FCF}"/>
              </a:ext>
            </a:extLst>
          </p:cNvPr>
          <p:cNvSpPr/>
          <p:nvPr/>
        </p:nvSpPr>
        <p:spPr>
          <a:xfrm>
            <a:off x="5640496" y="653738"/>
            <a:ext cx="14343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i="1" dirty="0" err="1">
                <a:solidFill>
                  <a:srgbClr val="222222"/>
                </a:solidFill>
                <a:latin typeface="Century Gothic" panose="020B0502020202020204" pitchFamily="34" charset="0"/>
              </a:rPr>
              <a:t>Tirović</a:t>
            </a:r>
            <a:r>
              <a:rPr lang="en-US" sz="700" i="1" dirty="0">
                <a:solidFill>
                  <a:srgbClr val="222222"/>
                </a:solidFill>
                <a:latin typeface="Century Gothic" panose="020B0502020202020204" pitchFamily="34" charset="0"/>
              </a:rPr>
              <a:t>, M. (2014). Dry clutch. Encyclopedia of Automotive Engineering, 1-30.</a:t>
            </a:r>
            <a:endParaRPr lang="en-US" sz="7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93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66"/>
    </mc:Choice>
    <mc:Fallback xmlns="">
      <p:transition spd="slow" advTm="8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551" x="7046913" y="430213"/>
          <p14:tracePt t="14551" x="6986588" y="420688"/>
          <p14:tracePt t="14560" x="6915150" y="407988"/>
          <p14:tracePt t="14567" x="6824663" y="400050"/>
          <p14:tracePt t="14577" x="6753225" y="379413"/>
          <p14:tracePt t="14582" x="6692900" y="365125"/>
          <p14:tracePt t="14591" x="6646863" y="357188"/>
          <p14:tracePt t="14604" x="6611938" y="349250"/>
          <p14:tracePt t="14607" x="6599238" y="349250"/>
          <p14:tracePt t="14617" x="6586538" y="349250"/>
          <p14:tracePt t="14623" x="6573838" y="349250"/>
          <p14:tracePt t="14634" x="6565900" y="349250"/>
          <p14:tracePt t="14641" x="6553200" y="349250"/>
          <p14:tracePt t="14647" x="6548438" y="349250"/>
          <p14:tracePt t="14657" x="6518275" y="352425"/>
          <p14:tracePt t="14663" x="6497638" y="369888"/>
          <p14:tracePt t="14673" x="6450013" y="387350"/>
          <p14:tracePt t="14683" x="6386513" y="417513"/>
          <p14:tracePt t="14687" x="6340475" y="425450"/>
          <p14:tracePt t="14698" x="6267450" y="458788"/>
          <p14:tracePt t="14704" x="6161088" y="506413"/>
          <p14:tracePt t="14713" x="6042025" y="565150"/>
          <p14:tracePt t="14723" x="5927725" y="625475"/>
          <p14:tracePt t="14727" x="5808663" y="684213"/>
          <p14:tracePt t="14737" x="5689600" y="752475"/>
          <p14:tracePt t="14743" x="5570538" y="812800"/>
          <p14:tracePt t="14753" x="5454650" y="858838"/>
          <p14:tracePt t="14763" x="5360988" y="919163"/>
          <p14:tracePt t="14769" x="5284788" y="949325"/>
          <p14:tracePt t="14780" x="5224463" y="982663"/>
          <p14:tracePt t="14783" x="5173663" y="1000125"/>
          <p14:tracePt t="14793" x="5140325" y="1030288"/>
          <p14:tracePt t="14803" x="5130800" y="1033463"/>
          <p14:tracePt t="14810" x="5118100" y="1055688"/>
          <p14:tracePt t="14820" x="5110163" y="1068388"/>
          <p14:tracePt t="14823" x="5076825" y="1106488"/>
          <p14:tracePt t="14834" x="5059363" y="1139825"/>
          <p14:tracePt t="14843" x="5059363" y="1174750"/>
          <p14:tracePt t="14850" x="5037138" y="1216025"/>
          <p14:tracePt t="14859" x="5016500" y="1293813"/>
          <p14:tracePt t="14867" x="4995863" y="1377950"/>
          <p14:tracePt t="14875" x="4973638" y="1468438"/>
          <p14:tracePt t="14886" x="4953000" y="1544638"/>
          <p14:tracePt t="14890" x="4930775" y="1603375"/>
          <p14:tracePt t="14900" x="4922838" y="1651000"/>
          <p14:tracePt t="14905" x="4922838" y="1693863"/>
          <p14:tracePt t="14915" x="4922838" y="1739900"/>
          <p14:tracePt t="14925" x="4922838" y="1795463"/>
          <p14:tracePt t="14929" x="4922838" y="1854200"/>
          <p14:tracePt t="14939" x="4927600" y="1914525"/>
          <p14:tracePt t="14945" x="4973638" y="2003425"/>
          <p14:tracePt t="14956" x="5029200" y="2079625"/>
          <p14:tracePt t="14967" x="5102225" y="2185988"/>
          <p14:tracePt t="14971" x="5183188" y="2292350"/>
          <p14:tracePt t="14980" x="5276850" y="2398713"/>
          <p14:tracePt t="14986" x="5386388" y="2497138"/>
          <p14:tracePt t="14996" x="5505450" y="2595563"/>
          <p14:tracePt t="15005" x="5624513" y="2676525"/>
          <p14:tracePt t="15011" x="5743575" y="2735263"/>
          <p14:tracePt t="15021" x="5862638" y="2782888"/>
          <p14:tracePt t="15025" x="5965825" y="2828925"/>
          <p14:tracePt t="15035" x="6084888" y="2876550"/>
          <p14:tracePt t="15046" x="6199188" y="2909888"/>
          <p14:tracePt t="15051" x="6315075" y="2935288"/>
          <p14:tracePt t="15061" x="6459538" y="2970213"/>
          <p14:tracePt t="15066" x="6621463" y="3008313"/>
          <p14:tracePt t="15075" x="6880225" y="3071813"/>
          <p14:tracePt t="15086" x="7191375" y="3143250"/>
          <p14:tracePt t="15100" x="7526338" y="3195638"/>
          <p14:tracePt t="15101" x="7943850" y="3249613"/>
          <p14:tracePt t="15108" x="8356600" y="3271838"/>
          <p14:tracePt t="15118" x="8764588" y="3289300"/>
          <p14:tracePt t="15128" x="9139238" y="3289300"/>
          <p14:tracePt t="15277" x="9017000" y="1038225"/>
          <p14:tracePt t="15288" x="8794750" y="927100"/>
          <p14:tracePt t="15293" x="8561388" y="846138"/>
          <p14:tracePt t="15304" x="8407400" y="795338"/>
          <p14:tracePt t="15309" x="8258175" y="749300"/>
          <p14:tracePt t="15320" x="8143875" y="711200"/>
          <p14:tracePt t="15329" x="8067675" y="701675"/>
          <p14:tracePt t="15333" x="8020050" y="693738"/>
          <p14:tracePt t="22587" x="8059738" y="752475"/>
          <p14:tracePt t="22591" x="8088313" y="804863"/>
          <p14:tracePt t="22602" x="8110538" y="863600"/>
          <p14:tracePt t="22611" x="8118475" y="896938"/>
          <p14:tracePt t="22617" x="8113713" y="927100"/>
          <p14:tracePt t="22627" x="8080375" y="957263"/>
          <p14:tracePt t="22631" x="8029575" y="974725"/>
          <p14:tracePt t="22641" x="7943850" y="1000125"/>
          <p14:tracePt t="22652" x="7837488" y="1033463"/>
          <p14:tracePt t="22657" x="7735888" y="1068388"/>
          <p14:tracePt t="22668" x="7594600" y="1101725"/>
          <p14:tracePt t="22673" x="7424738" y="1152525"/>
          <p14:tracePt t="22684" x="7219950" y="1212850"/>
          <p14:tracePt t="22693" x="6986588" y="1289050"/>
          <p14:tracePt t="22698" x="6781800" y="1349375"/>
          <p14:tracePt t="22707" x="6553200" y="1412875"/>
          <p14:tracePt t="22711" x="6323013" y="1471613"/>
          <p14:tracePt t="22723" x="6122988" y="1514475"/>
          <p14:tracePt t="22734" x="5927725" y="1557338"/>
          <p14:tracePt t="22737" x="5783263" y="1577975"/>
          <p14:tracePt t="22747" x="5667375" y="1603375"/>
          <p14:tracePt t="22753" x="5583238" y="1612900"/>
          <p14:tracePt t="22763" x="5510213" y="1612900"/>
          <p14:tracePt t="22773" x="5464175" y="1625600"/>
          <p14:tracePt t="22777" x="5429250" y="1628775"/>
          <p14:tracePt t="22787" x="5424488" y="1638300"/>
          <p14:tracePt t="22793" x="5421313" y="1638300"/>
          <p14:tracePt t="22803" x="5403850" y="1651000"/>
          <p14:tracePt t="22813" x="5383213" y="1658938"/>
          <p14:tracePt t="22820" x="5335588" y="1676400"/>
          <p14:tracePt t="22830" x="5276850" y="1689100"/>
          <p14:tracePt t="22834" x="5254625" y="1693863"/>
          <p14:tracePt t="22844" x="5199063" y="1701800"/>
          <p14:tracePt t="22853" x="5110163" y="1727200"/>
          <p14:tracePt t="22859" x="5021263" y="1747838"/>
          <p14:tracePt t="22870" x="4948238" y="1782763"/>
          <p14:tracePt t="22872" x="4867275" y="1838325"/>
          <p14:tracePt t="22883" x="4803775" y="1889125"/>
          <p14:tracePt t="22893" x="4710113" y="1947863"/>
          <p14:tracePt t="22900" x="4646613" y="2012950"/>
          <p14:tracePt t="22909" x="4578350" y="2106613"/>
          <p14:tracePt t="22915" x="4479925" y="2212975"/>
          <p14:tracePt t="22926" x="4383088" y="2335213"/>
          <p14:tracePt t="22936" x="4238625" y="2497138"/>
          <p14:tracePt t="22939" x="4092575" y="2654300"/>
          <p14:tracePt t="22950" x="3910013" y="2808288"/>
          <p14:tracePt t="22954" x="3722688" y="2960688"/>
          <p14:tracePt t="22966" x="3552825" y="3063875"/>
          <p14:tracePt t="22976" x="3378200" y="3178175"/>
          <p14:tracePt t="22979" x="3259138" y="3249613"/>
          <p14:tracePt t="22989" x="3144838" y="3309938"/>
          <p14:tracePt t="22996" x="3054350" y="3343275"/>
          <p14:tracePt t="23005" x="2990850" y="3373438"/>
          <p14:tracePt t="23017" x="2978150" y="3373438"/>
          <p14:tracePt t="23059" x="2932113" y="3360738"/>
          <p14:tracePt t="23072" x="2906713" y="3335338"/>
          <p14:tracePt t="23075" x="2884488" y="3317875"/>
          <p14:tracePt t="23086" x="2851150" y="3302000"/>
          <p14:tracePt t="23102" x="2813050" y="3276600"/>
          <p14:tracePt t="23112" x="2787650" y="3262313"/>
          <p14:tracePt t="23116" x="2765425" y="3254375"/>
          <p14:tracePt t="23125" x="2757488" y="3254375"/>
          <p14:tracePt t="23136" x="2740025" y="3254375"/>
          <p14:tracePt t="23141" x="2714625" y="3246438"/>
          <p14:tracePt t="23151" x="2693988" y="3236913"/>
          <p14:tracePt t="23155" x="2659063" y="3228975"/>
          <p14:tracePt t="23168" x="2633663" y="3211513"/>
          <p14:tracePt t="23177" x="2620963" y="3198813"/>
          <p14:tracePt t="23182" x="2603500" y="3182938"/>
          <p14:tracePt t="23191" x="2600325" y="3178175"/>
          <p14:tracePt t="23197" x="2590800" y="3165475"/>
          <p14:tracePt t="23207" x="2582863" y="3148013"/>
          <p14:tracePt t="23257" x="2578100" y="3143250"/>
          <p14:tracePt t="23264" x="2557463" y="3130550"/>
          <p14:tracePt t="23274" x="2522538" y="3114675"/>
          <p14:tracePt t="23277" x="2484438" y="3084513"/>
          <p14:tracePt t="23288" x="2463800" y="3076575"/>
          <p14:tracePt t="23298" x="2446338" y="3063875"/>
          <p14:tracePt t="23302" x="2425700" y="3054350"/>
          <p14:tracePt t="23313" x="2416175" y="3054350"/>
          <p14:tracePt t="23317" x="2400300" y="3054350"/>
          <p14:tracePt t="23327" x="2382838" y="3046413"/>
          <p14:tracePt t="23337" x="2362200" y="3036888"/>
          <p14:tracePt t="23343" x="2349500" y="3036888"/>
          <p14:tracePt t="23353" x="2322513" y="3033713"/>
          <p14:tracePt t="23357" x="2293938" y="3033713"/>
          <p14:tracePt t="23370" x="2246313" y="3003550"/>
          <p14:tracePt t="23377" x="2187575" y="3003550"/>
          <p14:tracePt t="23384" x="2139950" y="2995613"/>
          <p14:tracePt t="23394" x="2109788" y="2986088"/>
          <p14:tracePt t="23398" x="2076450" y="2986088"/>
          <p14:tracePt t="23407" x="2020888" y="2978150"/>
          <p14:tracePt t="23420" x="1978025" y="2978150"/>
          <p14:tracePt t="23423" x="1919288" y="2970213"/>
          <p14:tracePt t="23433" x="1846263" y="2970213"/>
          <p14:tracePt t="23439" x="1803400" y="2970213"/>
          <p14:tracePt t="23450" x="1744663" y="2970213"/>
          <p14:tracePt t="23459" x="1689100" y="2970213"/>
          <p14:tracePt t="23463" x="1643063" y="2970213"/>
          <p14:tracePt t="23473" x="1587500" y="2970213"/>
          <p14:tracePt t="23479" x="1544638" y="2970213"/>
          <p14:tracePt t="23489" x="1484313" y="2970213"/>
          <p14:tracePt t="23500" x="1438275" y="2973388"/>
          <p14:tracePt t="23503" x="1390650" y="2982913"/>
          <p14:tracePt t="23516" x="1344613" y="3011488"/>
          <p14:tracePt t="23520" x="1293813" y="3041650"/>
          <p14:tracePt t="23529" x="1217613" y="3084513"/>
          <p14:tracePt t="23539" x="1165225" y="3114675"/>
          <p14:tracePt t="23545" x="1114425" y="3155950"/>
          <p14:tracePt t="23555" x="1076325" y="3182938"/>
          <p14:tracePt t="23559" x="1042988" y="3211513"/>
          <p14:tracePt t="23570" x="1004888" y="3236913"/>
          <p14:tracePt t="23579" x="987425" y="3254375"/>
          <p14:tracePt t="23585" x="982663" y="3267075"/>
          <p14:tracePt t="23595" x="965200" y="3302000"/>
          <p14:tracePt t="23600" x="957263" y="3327400"/>
          <p14:tracePt t="23611" x="949325" y="3368675"/>
          <p14:tracePt t="23621" x="949325" y="3429000"/>
          <p14:tracePt t="23625" x="949325" y="3449638"/>
          <p14:tracePt t="23637" x="949325" y="3492500"/>
          <p14:tracePt t="23639" x="949325" y="3565525"/>
          <p14:tracePt t="23651" x="949325" y="3636963"/>
          <p14:tracePt t="23662" x="949325" y="3722688"/>
          <p14:tracePt t="23667" x="949325" y="3790950"/>
          <p14:tracePt t="23675" x="949325" y="3836988"/>
          <p14:tracePt t="23681" x="949325" y="3879850"/>
          <p14:tracePt t="23691" x="949325" y="3914775"/>
          <p14:tracePt t="23702" x="949325" y="3943350"/>
          <p14:tracePt t="23705" x="949325" y="3978275"/>
          <p14:tracePt t="23717" x="949325" y="4006850"/>
          <p14:tracePt t="23721" x="949325" y="4041775"/>
          <p14:tracePt t="23731" x="957263" y="4054475"/>
          <p14:tracePt t="23741" x="965200" y="4059238"/>
          <p14:tracePt t="23745" x="977900" y="4075113"/>
          <p14:tracePt t="23755" x="982663" y="4079875"/>
          <p14:tracePt t="23761" x="1000125" y="4079875"/>
          <p14:tracePt t="23771" x="1012825" y="4079875"/>
          <p14:tracePt t="23782" x="1025525" y="4079875"/>
          <p14:tracePt t="23787" x="1068388" y="4079875"/>
          <p14:tracePt t="23797" x="1098550" y="4079875"/>
          <p14:tracePt t="23802" x="1144588" y="4075113"/>
          <p14:tracePt t="23803" x="0" y="0"/>
        </p14:tracePtLst>
        <p14:tracePtLst>
          <p14:tracePt t="24614" x="1838325" y="2735263"/>
          <p14:tracePt t="24629" x="1820863" y="2735263"/>
          <p14:tracePt t="24632" x="1765300" y="2735263"/>
          <p14:tracePt t="24643" x="1744663" y="2735263"/>
          <p14:tracePt t="24649" x="1689100" y="2735263"/>
          <p14:tracePt t="24659" x="1658938" y="2735263"/>
          <p14:tracePt t="24670" x="1603375" y="2735263"/>
          <p14:tracePt t="24675" x="1582738" y="2735263"/>
          <p14:tracePt t="24685" x="1539875" y="2735263"/>
          <p14:tracePt t="24689" x="1481138" y="2740025"/>
          <p14:tracePt t="24699" x="1404938" y="2752725"/>
          <p14:tracePt t="24709" x="1314450" y="2786063"/>
          <p14:tracePt t="24715" x="1225550" y="2816225"/>
          <p14:tracePt t="24725" x="1136650" y="2851150"/>
          <p14:tracePt t="24728" x="1046163" y="2897188"/>
          <p14:tracePt t="24738" x="952500" y="2965450"/>
          <p14:tracePt t="24749" x="863600" y="3033713"/>
          <p14:tracePt t="24755" x="769938" y="3117850"/>
          <p14:tracePt t="24766" x="676275" y="3198813"/>
          <p14:tracePt t="24771" x="595313" y="3279775"/>
          <p14:tracePt t="24779" x="527050" y="3355975"/>
          <p14:tracePt t="24789" x="476250" y="3421063"/>
          <p14:tracePt t="24795" x="417513" y="3502025"/>
          <p14:tracePt t="24805" x="400050" y="3560763"/>
          <p14:tracePt t="24811" x="379413" y="3611563"/>
          <p14:tracePt t="24821" x="369888" y="3654425"/>
          <p14:tracePt t="24831" x="361950" y="3714750"/>
          <p14:tracePt t="24836" x="361950" y="3786188"/>
          <p14:tracePt t="24845" x="361950" y="3871913"/>
          <p14:tracePt t="24851" x="361950" y="3943350"/>
          <p14:tracePt t="24861" x="366713" y="4029075"/>
          <p14:tracePt t="24871" x="387350" y="4117975"/>
          <p14:tracePt t="24875" x="412750" y="4206875"/>
          <p14:tracePt t="24887" x="442913" y="4284663"/>
          <p14:tracePt t="24891" x="476250" y="4360863"/>
          <p14:tracePt t="24901" x="519113" y="4437063"/>
          <p14:tracePt t="24911" x="574675" y="4513263"/>
          <p14:tracePt t="24917" x="630238" y="4594225"/>
          <p14:tracePt t="24928" x="671513" y="4645025"/>
          <p14:tracePt t="24931" x="736600" y="4687888"/>
          <p14:tracePt t="24941" x="812800" y="4730750"/>
          <p14:tracePt t="24952" x="901700" y="4764088"/>
          <p14:tracePt t="24957" x="1008063" y="4811713"/>
          <p14:tracePt t="24967" x="1111250" y="4845050"/>
          <p14:tracePt t="24971" x="1238250" y="4879975"/>
          <p14:tracePt t="24982" x="1370013" y="4905375"/>
          <p14:tracePt t="24992" x="1549400" y="4930775"/>
          <p14:tracePt t="24997" x="1795463" y="4960938"/>
          <p14:tracePt t="25007" x="2033588" y="4973638"/>
          <p14:tracePt t="25012" x="2301875" y="4991100"/>
          <p14:tracePt t="25023" x="2535238" y="4991100"/>
          <p14:tracePt t="25033" x="2740025" y="4991100"/>
          <p14:tracePt t="25037" x="2894013" y="4991100"/>
          <p14:tracePt t="25046" x="3008313" y="4991100"/>
          <p14:tracePt t="25053" x="3097213" y="4960938"/>
          <p14:tracePt t="25062" x="3187700" y="4905375"/>
          <p14:tracePt t="25072" x="3254375" y="4824413"/>
          <p14:tracePt t="25077" x="3314700" y="4705350"/>
          <p14:tracePt t="25087" x="3360738" y="4560888"/>
          <p14:tracePt t="25092" x="3408363" y="4335463"/>
          <p14:tracePt t="25116" x="3451225" y="3875088"/>
          <p14:tracePt t="25119" x="3467100" y="3636963"/>
          <p14:tracePt t="25128" x="3467100" y="3462338"/>
          <p14:tracePt t="25133" x="3467100" y="3322638"/>
          <p14:tracePt t="25142" x="3459163" y="3208338"/>
          <p14:tracePt t="25153" x="3438525" y="3092450"/>
          <p14:tracePt t="25158" x="3403600" y="2990850"/>
          <p14:tracePt t="25170" x="3344863" y="2871788"/>
          <p14:tracePt t="25173" x="3271838" y="2765425"/>
          <p14:tracePt t="25183" x="3203575" y="2659063"/>
          <p14:tracePt t="25194" x="3122613" y="2570163"/>
          <p14:tracePt t="25200" x="3028950" y="2484438"/>
          <p14:tracePt t="25210" x="2935288" y="2416175"/>
          <p14:tracePt t="25213" x="2846388" y="2373313"/>
          <p14:tracePt t="25225" x="2732088" y="2347913"/>
          <p14:tracePt t="25234" x="2628900" y="2335213"/>
          <p14:tracePt t="25240" x="2514600" y="2327275"/>
          <p14:tracePt t="25250" x="2390775" y="2327275"/>
          <p14:tracePt t="25255" x="2246313" y="2335213"/>
          <p14:tracePt t="25266" x="2106613" y="2370138"/>
          <p14:tracePt t="25275" x="1931988" y="2433638"/>
          <p14:tracePt t="25279" x="1749425" y="2505075"/>
          <p14:tracePt t="25289" x="1582738" y="2603500"/>
          <p14:tracePt t="25295" x="1430338" y="2714625"/>
          <p14:tracePt t="25305" x="1271588" y="2859088"/>
          <p14:tracePt t="25316" x="1152525" y="2990850"/>
          <p14:tracePt t="25320" x="1055688" y="3114675"/>
          <p14:tracePt t="25330" x="944563" y="3262313"/>
          <p14:tracePt t="25336" x="858838" y="3386138"/>
          <p14:tracePt t="25345" x="800100" y="3502025"/>
          <p14:tracePt t="25356" x="769938" y="3590925"/>
          <p14:tracePt t="25361" x="736600" y="3679825"/>
          <p14:tracePt t="25371" x="723900" y="3752850"/>
          <p14:tracePt t="25375" x="714375" y="3811588"/>
          <p14:tracePt t="25386" x="714375" y="3829050"/>
          <p14:tracePt t="25395" x="714375" y="3859213"/>
          <p14:tracePt t="25412" x="714375" y="3871913"/>
          <p14:tracePt t="25416" x="714375" y="3879850"/>
          <p14:tracePt t="25425" x="723900" y="3884613"/>
          <p14:tracePt t="25436" x="736600" y="3897313"/>
          <p14:tracePt t="25442" x="739775" y="3905250"/>
          <p14:tracePt t="25451" x="749300" y="3910013"/>
          <p14:tracePt t="25457" x="752475" y="3917950"/>
          <p14:tracePt t="25468" x="762000" y="3922713"/>
          <p14:tracePt t="25542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1180604" y="0"/>
            <a:ext cx="6782937" cy="701673"/>
          </a:xfrm>
        </p:spPr>
        <p:txBody>
          <a:bodyPr>
            <a:normAutofit/>
          </a:bodyPr>
          <a:lstStyle/>
          <a:p>
            <a:pPr algn="ctr"/>
            <a:r>
              <a:rPr lang="el-GR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Τέλος παρουσίασης</a:t>
            </a:r>
            <a:endParaRPr lang="en-US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/>
              <a:t>20</a:t>
            </a:fld>
            <a:endParaRPr lang="en-US"/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17212A54-345F-48F9-B72A-594A436F4A3C}"/>
              </a:ext>
            </a:extLst>
          </p:cNvPr>
          <p:cNvSpPr txBox="1">
            <a:spLocks/>
          </p:cNvSpPr>
          <p:nvPr/>
        </p:nvSpPr>
        <p:spPr>
          <a:xfrm>
            <a:off x="1142431" y="2496974"/>
            <a:ext cx="6782937" cy="1755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Ερωτήσεις αποστέλλονται ηλεκτρονικά στο</a:t>
            </a:r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endParaRPr lang="en-US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</a:rPr>
              <a:t>nrogkas@mail.ntua.gr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91A147-44F4-426F-A152-C1F2AAF19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9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83"/>
    </mc:Choice>
    <mc:Fallback>
      <p:transition spd="slow" advTm="27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ΙΙ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6434" y="0"/>
            <a:ext cx="312297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Κατηγοριοποίηση</a:t>
            </a:r>
            <a:endParaRPr lang="en-GB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AC5A4EC6-CE9B-4AE2-8FBF-2C671A4C5297}"/>
              </a:ext>
            </a:extLst>
          </p:cNvPr>
          <p:cNvSpPr txBox="1">
            <a:spLocks/>
          </p:cNvSpPr>
          <p:nvPr/>
        </p:nvSpPr>
        <p:spPr>
          <a:xfrm>
            <a:off x="134117" y="607323"/>
            <a:ext cx="5313164" cy="17276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Οι συμπλέκτες ξηρής τριβής κατηγοριοποιούνται ανάλογα με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endParaRPr lang="el-GR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Το σχήμα της επιφάνειας τριβής (επίπεδη, κωνική ή κυλινδρική)</a:t>
            </a:r>
          </a:p>
          <a:p>
            <a:pPr>
              <a:lnSpc>
                <a:spcPct val="100000"/>
              </a:lnSpc>
            </a:pP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Την πρόσδοση αξονικής δύναμης, απαραίτητης για την ανάπτυξη τριβής (δύναμη ελατηρίου, φυγόκεντρος, ηλεκτρομαγνητική)</a:t>
            </a:r>
          </a:p>
          <a:p>
            <a:pPr>
              <a:lnSpc>
                <a:spcPct val="100000"/>
              </a:lnSpc>
            </a:pP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Τον έλεγχο (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manual</a:t>
            </a: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automatic)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9609EC-5AF0-4DFE-8D47-BBD4A60EF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007" y="4044703"/>
            <a:ext cx="2224622" cy="2254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ACD16F-5C27-45F5-8303-B54E37E30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35" y="2334949"/>
            <a:ext cx="3993972" cy="2816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172A5A-ECD2-450E-A6F5-2E76D9129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9033" y="3302585"/>
            <a:ext cx="2561536" cy="2484248"/>
          </a:xfrm>
          <a:prstGeom prst="rect">
            <a:avLst/>
          </a:prstGeom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6A28EA9-A1E8-4FBB-A785-AF7269CCA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6535" y="5171968"/>
            <a:ext cx="3868340" cy="463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Coil spring clutch</a:t>
            </a:r>
          </a:p>
        </p:txBody>
      </p:sp>
      <p:sp>
        <p:nvSpPr>
          <p:cNvPr id="26" name="Content Placeholder 24">
            <a:extLst>
              <a:ext uri="{FF2B5EF4-FFF2-40B4-BE49-F238E27FC236}">
                <a16:creationId xmlns:a16="http://schemas.microsoft.com/office/drawing/2014/main" id="{051F1399-9993-4D11-B085-24C7769FEA1B}"/>
              </a:ext>
            </a:extLst>
          </p:cNvPr>
          <p:cNvSpPr txBox="1">
            <a:spLocks/>
          </p:cNvSpPr>
          <p:nvPr/>
        </p:nvSpPr>
        <p:spPr>
          <a:xfrm>
            <a:off x="5771189" y="22331"/>
            <a:ext cx="3868340" cy="463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Diaphragm</a:t>
            </a:r>
            <a:r>
              <a:rPr lang="el-GR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spring</a:t>
            </a:r>
            <a:r>
              <a:rPr lang="el-GR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clutch</a:t>
            </a:r>
            <a:endParaRPr lang="en-US" sz="105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ontent Placeholder 24">
            <a:extLst>
              <a:ext uri="{FF2B5EF4-FFF2-40B4-BE49-F238E27FC236}">
                <a16:creationId xmlns:a16="http://schemas.microsoft.com/office/drawing/2014/main" id="{D32C514B-1678-4FB3-9396-3DC4079A59F9}"/>
              </a:ext>
            </a:extLst>
          </p:cNvPr>
          <p:cNvSpPr txBox="1">
            <a:spLocks/>
          </p:cNvSpPr>
          <p:nvPr/>
        </p:nvSpPr>
        <p:spPr>
          <a:xfrm>
            <a:off x="3726146" y="5872533"/>
            <a:ext cx="3868340" cy="463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Hybrid clutch</a:t>
            </a:r>
          </a:p>
        </p:txBody>
      </p:sp>
      <p:sp>
        <p:nvSpPr>
          <p:cNvPr id="28" name="Content Placeholder 24">
            <a:extLst>
              <a:ext uri="{FF2B5EF4-FFF2-40B4-BE49-F238E27FC236}">
                <a16:creationId xmlns:a16="http://schemas.microsoft.com/office/drawing/2014/main" id="{A6D730FE-BDAC-4FEB-AFA0-2591C76BABDF}"/>
              </a:ext>
            </a:extLst>
          </p:cNvPr>
          <p:cNvSpPr txBox="1">
            <a:spLocks/>
          </p:cNvSpPr>
          <p:nvPr/>
        </p:nvSpPr>
        <p:spPr>
          <a:xfrm>
            <a:off x="6061388" y="6335700"/>
            <a:ext cx="3868340" cy="463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Centrifugal clutch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98A92-BE99-4B16-BF05-BC46FC1A0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7465" y="332888"/>
            <a:ext cx="2579502" cy="341024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F2B3777-EA9C-4F83-8453-7C9722885C36}"/>
              </a:ext>
            </a:extLst>
          </p:cNvPr>
          <p:cNvSpPr/>
          <p:nvPr/>
        </p:nvSpPr>
        <p:spPr>
          <a:xfrm>
            <a:off x="1672151" y="2420649"/>
            <a:ext cx="20539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rgbClr val="222222"/>
                </a:solidFill>
                <a:latin typeface="Century Gothic" panose="020B0502020202020204" pitchFamily="34" charset="0"/>
              </a:rPr>
              <a:t>Tirović</a:t>
            </a:r>
            <a:r>
              <a:rPr lang="en-US" sz="900" i="1" dirty="0">
                <a:solidFill>
                  <a:srgbClr val="222222"/>
                </a:solidFill>
                <a:latin typeface="Century Gothic" panose="020B0502020202020204" pitchFamily="34" charset="0"/>
              </a:rPr>
              <a:t>, M. (2014). Dry clutch. Encyclopedia of Automotive Engineering, 1-30.</a:t>
            </a:r>
            <a:endParaRPr lang="en-US" sz="900" i="1" dirty="0"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E7F718-8B54-44E2-A09F-A4702C7C0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7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81"/>
    </mc:Choice>
    <mc:Fallback>
      <p:transition spd="slow" advTm="139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59" x="3944938" y="1055688"/>
          <p14:tracePt t="4285" x="3944938" y="1046163"/>
          <p14:tracePt t="4293" x="3922713" y="1025525"/>
          <p14:tracePt t="4301" x="3892550" y="990600"/>
          <p14:tracePt t="4310" x="3854450" y="952500"/>
          <p14:tracePt t="4316" x="3790950" y="884238"/>
          <p14:tracePt t="4323" x="3765550" y="858838"/>
          <p14:tracePt t="4337" x="3702050" y="808038"/>
          <p14:tracePt t="4340" x="3684588" y="790575"/>
          <p14:tracePt t="4351" x="3651250" y="774700"/>
          <p14:tracePt t="4357" x="3603625" y="744538"/>
          <p14:tracePt t="4368" x="3552825" y="723900"/>
          <p14:tracePt t="4376" x="3476625" y="693738"/>
          <p14:tracePt t="4380" x="3403600" y="671513"/>
          <p14:tracePt t="4390" x="3314700" y="650875"/>
          <p14:tracePt t="4396" x="3225800" y="625475"/>
          <p14:tracePt t="4406" x="3109913" y="604838"/>
          <p14:tracePt t="4417" x="2995613" y="569913"/>
          <p14:tracePt t="4421" x="2894013" y="544513"/>
          <p14:tracePt t="4430" x="2778125" y="536575"/>
          <p14:tracePt t="4438" x="2663825" y="523875"/>
          <p14:tracePt t="4446" x="2549525" y="501650"/>
          <p14:tracePt t="4456" x="2420938" y="488950"/>
          <p14:tracePt t="4462" x="2322513" y="476250"/>
          <p14:tracePt t="4472" x="2233613" y="476250"/>
          <p14:tracePt t="4476" x="2136775" y="476250"/>
          <p14:tracePt t="4487" x="2051050" y="476250"/>
          <p14:tracePt t="4496" x="1952625" y="476250"/>
          <p14:tracePt t="4503" x="1881188" y="476250"/>
          <p14:tracePt t="4512" x="1795463" y="476250"/>
          <p14:tracePt t="4517" x="1709738" y="485775"/>
          <p14:tracePt t="4526" x="1608138" y="498475"/>
          <p14:tracePt t="4537" x="1506538" y="519113"/>
          <p14:tracePt t="4542" x="1390650" y="539750"/>
          <p14:tracePt t="4554" x="1276350" y="565150"/>
          <p14:tracePt t="4558" x="1162050" y="587375"/>
          <p14:tracePt t="4568" x="1058863" y="608013"/>
          <p14:tracePt t="4576" x="957263" y="633413"/>
          <p14:tracePt t="4584" x="855663" y="668338"/>
          <p14:tracePt t="4592" x="765175" y="688975"/>
          <p14:tracePt t="4598" x="676275" y="711200"/>
          <p14:tracePt t="4608" x="600075" y="744538"/>
          <p14:tracePt t="4618" x="539750" y="765175"/>
          <p14:tracePt t="4623" x="463550" y="795338"/>
          <p14:tracePt t="4633" x="400050" y="830263"/>
          <p14:tracePt t="4639" x="349250" y="868363"/>
          <p14:tracePt t="4649" x="301625" y="896938"/>
          <p14:tracePt t="4658" x="250825" y="939800"/>
          <p14:tracePt t="4662" x="200025" y="977900"/>
          <p14:tracePt t="4674" x="157163" y="1030288"/>
          <p14:tracePt t="4677" x="139700" y="1068388"/>
          <p14:tracePt t="4689" x="111125" y="1114425"/>
          <p14:tracePt t="4699" x="88900" y="1165225"/>
          <p14:tracePt t="4705" x="73025" y="1200150"/>
          <p14:tracePt t="4715" x="73025" y="1212850"/>
          <p14:tracePt t="4718" x="73025" y="1225550"/>
          <p14:tracePt t="4728" x="73025" y="1233488"/>
          <p14:tracePt t="4740" x="73025" y="1238250"/>
          <p14:tracePt t="4755" x="73025" y="1258888"/>
          <p14:tracePt t="4758" x="106363" y="1284288"/>
          <p14:tracePt t="4768" x="131763" y="1322388"/>
          <p14:tracePt t="4778" x="200025" y="1387475"/>
          <p14:tracePt t="4784" x="250825" y="1441450"/>
          <p14:tracePt t="4796" x="276225" y="1463675"/>
          <p14:tracePt t="4800" x="327025" y="1531938"/>
          <p14:tracePt t="4810" x="407988" y="1612900"/>
          <p14:tracePt t="4821" x="476250" y="1676400"/>
          <p14:tracePt t="4825" x="557213" y="1757363"/>
          <p14:tracePt t="4835" x="633413" y="1825625"/>
          <p14:tracePt t="4840" x="698500" y="1881188"/>
          <p14:tracePt t="4850" x="762000" y="1922463"/>
          <p14:tracePt t="4860" x="812800" y="1952625"/>
          <p14:tracePt t="4865" x="863600" y="1982788"/>
          <p14:tracePt t="4874" x="914400" y="2020888"/>
          <p14:tracePt t="4881" x="965200" y="2051050"/>
          <p14:tracePt t="4890" x="1000125" y="2079625"/>
          <p14:tracePt t="4900" x="1050925" y="2109788"/>
          <p14:tracePt t="4907" x="1084263" y="2127250"/>
          <p14:tracePt t="4918" x="1149350" y="2147888"/>
          <p14:tracePt t="4921" x="1195388" y="2165350"/>
          <p14:tracePt t="4930" x="1255713" y="2178050"/>
          <p14:tracePt t="4940" x="1314450" y="2185988"/>
          <p14:tracePt t="4946" x="1357313" y="2185988"/>
          <p14:tracePt t="4956" x="1430338" y="2195513"/>
          <p14:tracePt t="4960" x="1489075" y="2208213"/>
          <p14:tracePt t="4973" x="1577975" y="2216150"/>
          <p14:tracePt t="4980" x="1663700" y="2216150"/>
          <p14:tracePt t="4987" x="1749425" y="2228850"/>
          <p14:tracePt t="4996" x="1851025" y="2238375"/>
          <p14:tracePt t="5001" x="1965325" y="2238375"/>
          <p14:tracePt t="5012" x="2076450" y="2238375"/>
          <p14:tracePt t="5020" x="2190750" y="2238375"/>
          <p14:tracePt t="5025" x="2301875" y="2238375"/>
          <p14:tracePt t="5037" x="2403475" y="2238375"/>
          <p14:tracePt t="5042" x="2501900" y="2238375"/>
          <p14:tracePt t="5053" x="2600325" y="2238375"/>
          <p14:tracePt t="5062" x="2671763" y="2238375"/>
          <p14:tracePt t="5066" x="2744788" y="2238375"/>
          <p14:tracePt t="5077" x="2816225" y="2238375"/>
          <p14:tracePt t="5083" x="2876550" y="2233613"/>
          <p14:tracePt t="5093" x="2935288" y="2225675"/>
          <p14:tracePt t="5103" x="2995613" y="2203450"/>
          <p14:tracePt t="5107" x="3046413" y="2173288"/>
          <p14:tracePt t="5116" x="3094038" y="2144713"/>
          <p14:tracePt t="5124" x="3148013" y="2093913"/>
          <p14:tracePt t="5133" x="3200400" y="2051050"/>
          <p14:tracePt t="5143" x="3238500" y="2012950"/>
          <p14:tracePt t="5150" x="3284538" y="1982788"/>
          <p14:tracePt t="5158" x="3322638" y="1944688"/>
          <p14:tracePt t="5164" x="3360738" y="1906588"/>
          <p14:tracePt t="5173" x="3403600" y="1866900"/>
          <p14:tracePt t="5184" x="3429000" y="1828800"/>
          <p14:tracePt t="5190" x="3459163" y="1790700"/>
          <p14:tracePt t="5198" x="3489325" y="1744663"/>
          <p14:tracePt t="5202" x="3506788" y="1709738"/>
          <p14:tracePt t="5213" x="3532188" y="1671638"/>
          <p14:tracePt t="5222" x="3552825" y="1625600"/>
          <p14:tracePt t="5228" x="3560763" y="1577975"/>
          <p14:tracePt t="5238" x="3560763" y="1519238"/>
          <p14:tracePt t="5244" x="3560763" y="1446213"/>
          <p14:tracePt t="5254" x="3560763" y="1377950"/>
          <p14:tracePt t="5265" x="3552825" y="1289050"/>
          <p14:tracePt t="5270" x="3532188" y="1200150"/>
          <p14:tracePt t="5278" x="3502025" y="1127125"/>
          <p14:tracePt t="5283" x="3454400" y="1046163"/>
          <p14:tracePt t="5294" x="3413125" y="982663"/>
          <p14:tracePt t="5306" x="3370263" y="919163"/>
          <p14:tracePt t="5308" x="3327400" y="868363"/>
          <p14:tracePt t="5319" x="3276600" y="817563"/>
          <p14:tracePt t="5324" x="3228975" y="787400"/>
          <p14:tracePt t="5336" x="3178175" y="757238"/>
          <p14:tracePt t="5345" x="3114675" y="727075"/>
          <p14:tracePt t="5348" x="3038475" y="693738"/>
          <p14:tracePt t="5361" x="2965450" y="671513"/>
          <p14:tracePt t="5363" x="2876550" y="650875"/>
          <p14:tracePt t="5374" x="2774950" y="638175"/>
          <p14:tracePt t="5385" x="2689225" y="630238"/>
          <p14:tracePt t="5392" x="2574925" y="617538"/>
          <p14:tracePt t="5401" x="2459038" y="604838"/>
          <p14:tracePt t="5405" x="2349500" y="604838"/>
          <p14:tracePt t="5414" x="2233613" y="604838"/>
          <p14:tracePt t="5424" x="2149475" y="604838"/>
          <p14:tracePt t="5430" x="2076450" y="604838"/>
          <p14:tracePt t="5440" x="2020888" y="604838"/>
          <p14:tracePt t="5445" x="1974850" y="604838"/>
          <p14:tracePt t="5456" x="1970088" y="604838"/>
          <p14:tracePt t="5465" x="1957388" y="604838"/>
          <p14:tracePt t="5471" x="1949450" y="604838"/>
          <p14:tracePt t="5482" x="1944688" y="604838"/>
          <p14:tracePt t="5485" x="1931988" y="608013"/>
          <p14:tracePt t="5537" x="0" y="0"/>
        </p14:tracePtLst>
        <p14:tracePtLst>
          <p14:tracePt t="6430" x="3641725" y="2557463"/>
          <p14:tracePt t="6434" x="3633788" y="2557463"/>
          <p14:tracePt t="6449" x="3613150" y="2544763"/>
          <p14:tracePt t="6455" x="3608388" y="2535238"/>
          <p14:tracePt t="6465" x="3587750" y="2532063"/>
          <p14:tracePt t="6476" x="3560763" y="2505075"/>
          <p14:tracePt t="6479" x="3514725" y="2476500"/>
          <p14:tracePt t="6488" x="3476625" y="2459038"/>
          <p14:tracePt t="6494" x="3441700" y="2441575"/>
          <p14:tracePt t="6505" x="3416300" y="2416175"/>
          <p14:tracePt t="6515" x="3370263" y="2386013"/>
          <p14:tracePt t="6519" x="3344863" y="2378075"/>
          <p14:tracePt t="6528" x="3289300" y="2360613"/>
          <p14:tracePt t="6535" x="3254375" y="2339975"/>
          <p14:tracePt t="6544" x="3221038" y="2322513"/>
          <p14:tracePt t="6556" x="3170238" y="2306638"/>
          <p14:tracePt t="6560" x="3140075" y="2297113"/>
          <p14:tracePt t="6571" x="3106738" y="2289175"/>
          <p14:tracePt t="6575" x="3059113" y="2279650"/>
          <p14:tracePt t="6585" x="3025775" y="2263775"/>
          <p14:tracePt t="6594" x="2962275" y="2241550"/>
          <p14:tracePt t="6600" x="2914650" y="2233613"/>
          <p14:tracePt t="6610" x="2854325" y="2212975"/>
          <p14:tracePt t="6615" x="2833688" y="2212975"/>
          <p14:tracePt t="6623" x="2787650" y="2203450"/>
          <p14:tracePt t="6635" x="2744788" y="2203450"/>
          <p14:tracePt t="6640" x="2684463" y="2190750"/>
          <p14:tracePt t="6652" x="2628900" y="2190750"/>
          <p14:tracePt t="6656" x="2582863" y="2190750"/>
          <p14:tracePt t="6666" x="2522538" y="2182813"/>
          <p14:tracePt t="6676" x="2476500" y="2173288"/>
          <p14:tracePt t="6680" x="2433638" y="2165350"/>
          <p14:tracePt t="6690" x="2387600" y="2165350"/>
          <p14:tracePt t="6696" x="2339975" y="2157413"/>
          <p14:tracePt t="6705" x="2309813" y="2157413"/>
          <p14:tracePt t="6717" x="2276475" y="2147888"/>
          <p14:tracePt t="6721" x="2243138" y="2139950"/>
          <p14:tracePt t="6730" x="2200275" y="2139950"/>
          <p14:tracePt t="6738" x="2170113" y="2139950"/>
          <p14:tracePt t="6746" x="2127250" y="2139950"/>
          <p14:tracePt t="6756" x="2081213" y="2139950"/>
          <p14:tracePt t="6762" x="2051050" y="2139950"/>
          <p14:tracePt t="6771" x="2016125" y="2139950"/>
          <p14:tracePt t="6775" x="1974850" y="2139950"/>
          <p14:tracePt t="6787" x="1931988" y="2139950"/>
          <p14:tracePt t="6796" x="1901825" y="2139950"/>
          <p14:tracePt t="6803" x="1876425" y="2139950"/>
          <p14:tracePt t="6813" x="1855788" y="2139950"/>
          <p14:tracePt t="6815" x="1825625" y="2139950"/>
          <p14:tracePt t="6826" x="1808163" y="2139950"/>
          <p14:tracePt t="6838" x="1803400" y="2139950"/>
          <p14:tracePt t="6843" x="1782763" y="2139950"/>
          <p14:tracePt t="6853" x="1770063" y="2139950"/>
          <p14:tracePt t="6856" x="1757363" y="2139950"/>
          <p14:tracePt t="6866" x="1739900" y="2139950"/>
          <p14:tracePt t="6876" x="1697038" y="2147888"/>
          <p14:tracePt t="6883" x="1684338" y="2157413"/>
          <p14:tracePt t="6892" x="1658938" y="2173288"/>
          <p14:tracePt t="6898" x="1638300" y="2173288"/>
          <p14:tracePt t="6907" x="1612900" y="2182813"/>
          <p14:tracePt t="6919" x="1590675" y="2190750"/>
          <p14:tracePt t="6922" x="1549400" y="2190750"/>
          <p14:tracePt t="6932" x="1514475" y="2190750"/>
          <p14:tracePt t="6939" x="1493838" y="2195513"/>
          <p14:tracePt t="6949" x="1468438" y="2195513"/>
          <p14:tracePt t="6958" x="1446213" y="2195513"/>
          <p14:tracePt t="6961" x="1425575" y="2195513"/>
          <p14:tracePt t="6972" x="1408113" y="2203450"/>
          <p14:tracePt t="6978" x="1404938" y="2203450"/>
          <p14:tracePt t="6988" x="1382713" y="2212975"/>
          <p14:tracePt t="7001" x="1374775" y="2225675"/>
          <p14:tracePt t="7004" x="1370013" y="2233613"/>
          <p14:tracePt t="7016" x="1357313" y="2246313"/>
          <p14:tracePt t="7018" x="1339850" y="2254250"/>
          <p14:tracePt t="7027" x="1327150" y="2254250"/>
          <p14:tracePt t="7038" x="1301750" y="2266950"/>
          <p14:tracePt t="7044" x="1296988" y="2266950"/>
          <p14:tracePt t="7054" x="1284288" y="2266950"/>
          <p14:tracePt t="7058" x="1281113" y="2266950"/>
          <p14:tracePt t="7072" x="1268413" y="2266950"/>
          <p14:tracePt t="7078" x="1258888" y="2276475"/>
          <p14:tracePt t="7084" x="1255713" y="2276475"/>
          <p14:tracePt t="7094" x="1243013" y="2276475"/>
          <p14:tracePt t="7100" x="1233488" y="2279650"/>
          <p14:tracePt t="7111" x="1230313" y="2289175"/>
          <p14:tracePt t="7124" x="1220788" y="2289175"/>
          <p14:tracePt t="7135" x="1217613" y="2292350"/>
          <p14:tracePt t="7141" x="1204913" y="2301875"/>
          <p14:tracePt t="7151" x="1195388" y="2306638"/>
          <p14:tracePt t="7161" x="1182688" y="2309813"/>
          <p14:tracePt t="7165" x="1177925" y="2319338"/>
          <p14:tracePt t="7175" x="1165225" y="2322513"/>
          <p14:tracePt t="7180" x="1149350" y="2347913"/>
          <p14:tracePt t="7190" x="1136650" y="2357438"/>
          <p14:tracePt t="7201" x="1111250" y="2365375"/>
          <p14:tracePt t="7207" x="1098550" y="2378075"/>
          <p14:tracePt t="7215" x="1081088" y="2386013"/>
          <p14:tracePt t="7221" x="1068388" y="2395538"/>
          <p14:tracePt t="7230" x="1050925" y="2408238"/>
          <p14:tracePt t="7240" x="1038225" y="2425700"/>
          <p14:tracePt t="7246" x="1012825" y="2438400"/>
          <p14:tracePt t="7256" x="1008063" y="2446338"/>
          <p14:tracePt t="7259" x="1000125" y="2451100"/>
          <p14:tracePt t="7272" x="987425" y="2471738"/>
          <p14:tracePt t="7287" x="969963" y="2489200"/>
          <p14:tracePt t="7296" x="957263" y="2497138"/>
          <p14:tracePt t="7300" x="939800" y="2509838"/>
          <p14:tracePt t="7310" x="936625" y="2514600"/>
          <p14:tracePt t="7326" x="914400" y="2540000"/>
          <p14:tracePt t="7338" x="906463" y="2544763"/>
          <p14:tracePt t="7342" x="893763" y="2557463"/>
          <p14:tracePt t="7354" x="889000" y="2573338"/>
          <p14:tracePt t="7362" x="871538" y="2595563"/>
          <p14:tracePt t="7376" x="855663" y="2611438"/>
          <p14:tracePt t="7382" x="850900" y="2624138"/>
          <p14:tracePt t="7392" x="833438" y="2633663"/>
          <p14:tracePt t="7403" x="830263" y="2638425"/>
          <p14:tracePt t="7406" x="820738" y="2646363"/>
          <p14:tracePt t="7422" x="808038" y="2667000"/>
          <p14:tracePt t="7432" x="800100" y="2679700"/>
          <p14:tracePt t="7444" x="800100" y="2684463"/>
          <p14:tracePt t="7448" x="787400" y="2714625"/>
          <p14:tracePt t="7458" x="769938" y="2740025"/>
          <p14:tracePt t="7462" x="752475" y="2765425"/>
          <p14:tracePt t="7472" x="749300" y="2778125"/>
          <p14:tracePt t="7484" x="731838" y="2795588"/>
          <p14:tracePt t="7489" x="706438" y="2808288"/>
          <p14:tracePt t="7507" x="693738" y="2836863"/>
          <p14:tracePt t="7512" x="676275" y="2863850"/>
          <p14:tracePt t="7522" x="671513" y="2876550"/>
          <p14:tracePt t="7528" x="655638" y="2892425"/>
          <p14:tracePt t="7538" x="655638" y="2905125"/>
          <p14:tracePt t="7541" x="646113" y="2927350"/>
          <p14:tracePt t="7555" x="633413" y="2943225"/>
          <p14:tracePt t="7562" x="625475" y="2978150"/>
          <p14:tracePt t="7569" x="608013" y="3011488"/>
          <p14:tracePt t="7578" x="587375" y="3046413"/>
          <p14:tracePt t="7584" x="574675" y="3071813"/>
          <p14:tracePt t="7594" x="549275" y="3097213"/>
          <p14:tracePt t="7604" x="531813" y="3130550"/>
          <p14:tracePt t="7609" x="523875" y="3135313"/>
          <p14:tracePt t="7619" x="511175" y="3148013"/>
          <p14:tracePt t="7624" x="506413" y="3155950"/>
          <p14:tracePt t="7634" x="498475" y="3170238"/>
          <p14:tracePt t="7645" x="493713" y="3173413"/>
          <p14:tracePt t="7650" x="485775" y="3182938"/>
          <p14:tracePt t="7658" x="485775" y="3208338"/>
          <p14:tracePt t="7664" x="485775" y="3249613"/>
          <p14:tracePt t="7674" x="476250" y="3284538"/>
          <p14:tracePt t="7684" x="476250" y="3343275"/>
          <p14:tracePt t="7690" x="468313" y="3416300"/>
          <p14:tracePt t="7700" x="468313" y="3502025"/>
          <p14:tracePt t="7705" x="458788" y="3573463"/>
          <p14:tracePt t="7715" x="446088" y="3621088"/>
          <p14:tracePt t="7724" x="438150" y="3654425"/>
          <p14:tracePt t="7730" x="433388" y="3684588"/>
          <p14:tracePt t="7741" x="425450" y="3717925"/>
          <p14:tracePt t="7743" x="425450" y="3730625"/>
          <p14:tracePt t="7755" x="417513" y="3740150"/>
          <p14:tracePt t="7765" x="417513" y="3743325"/>
          <p14:tracePt t="7771" x="417513" y="3752850"/>
          <p14:tracePt t="7781" x="417513" y="3756025"/>
          <p14:tracePt t="7787" x="417513" y="3760788"/>
          <p14:tracePt t="7797" x="417513" y="3773488"/>
          <p14:tracePt t="7806" x="417513" y="3790950"/>
          <p14:tracePt t="7809" x="417513" y="3811588"/>
          <p14:tracePt t="7821" x="417513" y="3846513"/>
          <p14:tracePt t="7824" x="417513" y="3867150"/>
          <p14:tracePt t="7837" x="417513" y="3910013"/>
          <p14:tracePt t="7846" x="417513" y="3952875"/>
          <p14:tracePt t="7850" x="417513" y="3973513"/>
          <p14:tracePt t="7861" x="417513" y="3998913"/>
          <p14:tracePt t="7867" x="417513" y="4003675"/>
          <p14:tracePt t="7876" x="417513" y="4016375"/>
          <p14:tracePt t="7888" x="417513" y="4024313"/>
          <p14:tracePt t="7893" x="417513" y="4037013"/>
          <p14:tracePt t="7906" x="417513" y="4041775"/>
          <p14:tracePt t="7919" x="417513" y="4062413"/>
          <p14:tracePt t="7926" x="417513" y="4092575"/>
          <p14:tracePt t="7933" x="417513" y="4110038"/>
          <p14:tracePt t="7942" x="417513" y="4160838"/>
          <p14:tracePt t="7945" x="417513" y="4219575"/>
          <p14:tracePt t="7956" x="420688" y="4233863"/>
          <p14:tracePt t="7966" x="430213" y="4279900"/>
          <p14:tracePt t="7973" x="438150" y="4300538"/>
          <p14:tracePt t="7984" x="450850" y="4318000"/>
          <p14:tracePt t="7986" x="450850" y="4330700"/>
          <p14:tracePt t="7996" x="458788" y="4352925"/>
          <p14:tracePt t="8006" x="458788" y="4365625"/>
          <p14:tracePt t="8012" x="468313" y="4391025"/>
          <p14:tracePt t="8022" x="476250" y="4424363"/>
          <p14:tracePt t="8026" x="485775" y="4437063"/>
          <p14:tracePt t="8041" x="501650" y="4484688"/>
          <p14:tracePt t="8049" x="511175" y="4513263"/>
          <p14:tracePt t="8052" x="511175" y="4530725"/>
          <p14:tracePt t="8062" x="527050" y="4560888"/>
          <p14:tracePt t="8069" x="536575" y="4606925"/>
          <p14:tracePt t="8078" x="544513" y="4641850"/>
          <p14:tracePt t="8088" x="561975" y="4667250"/>
          <p14:tracePt t="8092" x="565150" y="4687888"/>
          <p14:tracePt t="8102" x="574675" y="4697413"/>
          <p14:tracePt t="8108" x="587375" y="4710113"/>
          <p14:tracePt t="8118" x="587375" y="4713288"/>
          <p14:tracePt t="8128" x="600075" y="4735513"/>
          <p14:tracePt t="8135" x="617538" y="4760913"/>
          <p14:tracePt t="8144" x="633413" y="4794250"/>
          <p14:tracePt t="8149" x="658813" y="4819650"/>
          <p14:tracePt t="8158" x="668338" y="4832350"/>
          <p14:tracePt t="8168" x="693738" y="4867275"/>
          <p14:tracePt t="8189" x="749300" y="4930775"/>
          <p14:tracePt t="8199" x="762000" y="4948238"/>
          <p14:tracePt t="8208" x="777875" y="4960938"/>
          <p14:tracePt t="8216" x="792163" y="4976813"/>
          <p14:tracePt t="8224" x="808038" y="4999038"/>
          <p14:tracePt t="8230" x="825500" y="5024438"/>
          <p14:tracePt t="8241" x="871538" y="5049838"/>
          <p14:tracePt t="8250" x="919163" y="5080000"/>
          <p14:tracePt t="8255" x="969963" y="5110163"/>
          <p14:tracePt t="8265" x="995363" y="5126038"/>
          <p14:tracePt t="8268" x="1030288" y="5151438"/>
          <p14:tracePt t="8280" x="1068388" y="5181600"/>
          <p14:tracePt t="8290" x="1114425" y="5211763"/>
          <p14:tracePt t="8293" x="1165225" y="5241925"/>
          <p14:tracePt t="8305" x="1200150" y="5257800"/>
          <p14:tracePt t="8309" x="1246188" y="5280025"/>
          <p14:tracePt t="8321" x="1296988" y="5295900"/>
          <p14:tracePt t="8329" x="1362075" y="5326063"/>
          <p14:tracePt t="8336" x="1450975" y="5360988"/>
          <p14:tracePt t="8344" x="1524000" y="5381625"/>
          <p14:tracePt t="8351" x="1612900" y="5416550"/>
          <p14:tracePt t="8360" x="1701800" y="5437188"/>
          <p14:tracePt t="8371" x="1790700" y="5462588"/>
          <p14:tracePt t="8374" x="1881188" y="5492750"/>
          <p14:tracePt t="8387" x="1952625" y="5513388"/>
          <p14:tracePt t="8389" x="2025650" y="5526088"/>
          <p14:tracePt t="8400" x="2101850" y="5535613"/>
          <p14:tracePt t="8410" x="2157413" y="5535613"/>
          <p14:tracePt t="8418" x="2228850" y="5535613"/>
          <p14:tracePt t="8425" x="2284413" y="5535613"/>
          <p14:tracePt t="8429" x="2332038" y="5535613"/>
          <p14:tracePt t="8441" x="2378075" y="5530850"/>
          <p14:tracePt t="8450" x="2413000" y="5513388"/>
          <p14:tracePt t="8457" x="2451100" y="5487988"/>
          <p14:tracePt t="8468" x="2484438" y="5457825"/>
          <p14:tracePt t="8472" x="2514600" y="5419725"/>
          <p14:tracePt t="8483" x="2552700" y="5381625"/>
          <p14:tracePt t="8492" x="2582863" y="5335588"/>
          <p14:tracePt t="8496" x="2625725" y="5270500"/>
          <p14:tracePt t="8506" x="2668588" y="5207000"/>
          <p14:tracePt t="8512" x="2722563" y="5138738"/>
          <p14:tracePt t="8522" x="2765425" y="5049838"/>
          <p14:tracePt t="8532" x="2813050" y="4973638"/>
          <p14:tracePt t="8536" x="2854325" y="4867275"/>
          <p14:tracePt t="8547" x="2914650" y="4791075"/>
          <p14:tracePt t="8553" x="2970213" y="4700588"/>
          <p14:tracePt t="8562" x="3025775" y="4619625"/>
          <p14:tracePt t="8573" x="3094038" y="4530725"/>
          <p14:tracePt t="8577" x="3160713" y="4449763"/>
          <p14:tracePt t="8589" x="3241675" y="4356100"/>
          <p14:tracePt t="8591" x="3327400" y="4262438"/>
          <p14:tracePt t="8603" x="3395663" y="4173538"/>
          <p14:tracePt t="8612" x="3463925" y="4067175"/>
          <p14:tracePt t="8617" x="3522663" y="3935413"/>
          <p14:tracePt t="8628" x="3570288" y="3816350"/>
          <p14:tracePt t="8634" x="3595688" y="3702050"/>
          <p14:tracePt t="8642" x="3616325" y="3598863"/>
          <p14:tracePt t="8653" x="3629025" y="3514725"/>
          <p14:tracePt t="8657" x="3638550" y="3441700"/>
          <p14:tracePt t="8669" x="3638550" y="3355975"/>
          <p14:tracePt t="8672" x="3638550" y="3284538"/>
          <p14:tracePt t="8685" x="3633788" y="3224213"/>
          <p14:tracePt t="8692" x="3613150" y="3135313"/>
          <p14:tracePt t="8698" x="3565525" y="3059113"/>
          <p14:tracePt t="8708" x="3522663" y="2982913"/>
          <p14:tracePt t="8712" x="3467100" y="2901950"/>
          <p14:tracePt t="8722" x="3413125" y="2824163"/>
          <p14:tracePt t="8734" x="3344863" y="2744788"/>
          <p14:tracePt t="8740" x="3276600" y="2679700"/>
          <p14:tracePt t="8750" x="3213100" y="2624138"/>
          <p14:tracePt t="8756" x="3148013" y="2570163"/>
          <p14:tracePt t="8765" x="3068638" y="2527300"/>
          <p14:tracePt t="8774" x="2995613" y="2492375"/>
          <p14:tracePt t="8778" x="2932113" y="2463800"/>
          <p14:tracePt t="8790" x="2854325" y="2441575"/>
          <p14:tracePt t="8793" x="2795588" y="2420938"/>
          <p14:tracePt t="8804" x="2747963" y="2413000"/>
          <p14:tracePt t="8814" x="2701925" y="2403475"/>
          <p14:tracePt t="8818" x="2655888" y="2395538"/>
          <p14:tracePt t="8833" x="2565400" y="2382838"/>
          <p14:tracePt t="8845" x="2519363" y="2373313"/>
          <p14:tracePt t="8854" x="2471738" y="2365375"/>
          <p14:tracePt t="8860" x="2428875" y="2365375"/>
          <p14:tracePt t="8872" x="2374900" y="2365375"/>
          <p14:tracePt t="8874" x="2327275" y="2365375"/>
          <p14:tracePt t="8885" x="2284413" y="2365375"/>
          <p14:tracePt t="8894" x="2251075" y="2365375"/>
          <p14:tracePt t="8900" x="2208213" y="2357438"/>
          <p14:tracePt t="8910" x="2165350" y="2357438"/>
          <p14:tracePt t="8914" x="2132013" y="2357438"/>
          <p14:tracePt t="8926" x="2089150" y="2357438"/>
          <p14:tracePt t="8938" x="2058988" y="2357438"/>
          <p14:tracePt t="8940" x="2016125" y="2357438"/>
          <p14:tracePt t="8951" x="1987550" y="2357438"/>
          <p14:tracePt t="8957" x="1944688" y="2357438"/>
          <p14:tracePt t="8963" x="1884363" y="2357438"/>
          <p14:tracePt t="8977" x="1825625" y="2357438"/>
          <p14:tracePt t="8980" x="1757363" y="2357438"/>
          <p14:tracePt t="8990" x="1684338" y="2357438"/>
          <p14:tracePt t="8996" x="1612900" y="2357438"/>
          <p14:tracePt t="9006" x="1552575" y="2357438"/>
          <p14:tracePt t="9016" x="1481138" y="2365375"/>
          <p14:tracePt t="9023" x="1408113" y="2386013"/>
          <p14:tracePt t="9030" x="1349375" y="2395538"/>
          <p14:tracePt t="9038" x="1271588" y="2416175"/>
          <p14:tracePt t="9046" x="1195388" y="2451100"/>
          <p14:tracePt t="9057" x="1136650" y="2466975"/>
          <p14:tracePt t="9060" x="1058863" y="2501900"/>
          <p14:tracePt t="9072" x="982663" y="2544763"/>
          <p14:tracePt t="9076" x="931863" y="2573338"/>
          <p14:tracePt t="9086" x="868363" y="2628900"/>
          <p14:tracePt t="9096" x="804863" y="2684463"/>
          <p14:tracePt t="9104" x="736600" y="2740025"/>
          <p14:tracePt t="9112" x="671513" y="2803525"/>
          <p14:tracePt t="9116" x="617538" y="2871788"/>
          <p14:tracePt t="9126" x="574675" y="2935288"/>
          <p14:tracePt t="9138" x="519113" y="3011488"/>
          <p14:tracePt t="9141" x="473075" y="3089275"/>
          <p14:tracePt t="9153" x="442913" y="3152775"/>
          <p14:tracePt t="9157" x="407988" y="3228975"/>
          <p14:tracePt t="9167" x="379413" y="3289300"/>
          <p14:tracePt t="9178" x="357188" y="3352800"/>
          <p14:tracePt t="9183" x="336550" y="3411538"/>
          <p14:tracePt t="9192" x="319088" y="3475038"/>
          <p14:tracePt t="9198" x="298450" y="3522663"/>
          <p14:tracePt t="9208" x="288925" y="3581400"/>
          <p14:tracePt t="9218" x="276225" y="3641725"/>
          <p14:tracePt t="9224" x="268288" y="3687763"/>
          <p14:tracePt t="9234" x="258763" y="3748088"/>
          <p14:tracePt t="9239" x="250825" y="3760788"/>
          <p14:tracePt t="9248" x="250825" y="3794125"/>
          <p14:tracePt t="9258" x="250825" y="3808413"/>
          <p14:tracePt t="9261" x="246063" y="3811588"/>
          <p14:tracePt t="9273" x="246063" y="3821113"/>
          <p14:tracePt t="9277" x="246063" y="3824288"/>
          <p14:tracePt t="9289" x="246063" y="3833813"/>
          <p14:tracePt t="9350" x="0" y="0"/>
        </p14:tracePtLst>
        <p14:tracePtLst>
          <p14:tracePt t="15104" x="2765425" y="3302000"/>
          <p14:tracePt t="15107" x="2757488" y="3289300"/>
          <p14:tracePt t="15118" x="2747963" y="3267075"/>
          <p14:tracePt t="15127" x="2740025" y="3233738"/>
          <p14:tracePt t="15134" x="2722563" y="3198813"/>
          <p14:tracePt t="15143" x="2706688" y="3152775"/>
          <p14:tracePt t="15147" x="2697163" y="3117850"/>
          <p14:tracePt t="15157" x="2684463" y="3071813"/>
          <p14:tracePt t="15168" x="2668588" y="3011488"/>
          <p14:tracePt t="15173" x="2633663" y="2935288"/>
          <p14:tracePt t="15183" x="2600325" y="2859088"/>
          <p14:tracePt t="15189" x="2552700" y="2752725"/>
          <p14:tracePt t="15201" x="2509838" y="2651125"/>
          <p14:tracePt t="15209" x="2463800" y="2560638"/>
          <p14:tracePt t="15213" x="2416175" y="2471738"/>
          <p14:tracePt t="15223" x="2374900" y="2390775"/>
          <p14:tracePt t="15229" x="2344738" y="2332038"/>
          <p14:tracePt t="15239" x="2301875" y="2279650"/>
          <p14:tracePt t="15250" x="2259013" y="2228850"/>
          <p14:tracePt t="15254" x="2220913" y="2178050"/>
          <p14:tracePt t="15264" x="2182813" y="2139950"/>
          <p14:tracePt t="15270" x="2144713" y="2109788"/>
          <p14:tracePt t="15280" x="2106613" y="2084388"/>
          <p14:tracePt t="15290" x="2058988" y="2063750"/>
          <p14:tracePt t="15296" x="2000250" y="2041525"/>
          <p14:tracePt t="15306" x="1939925" y="2033588"/>
          <p14:tracePt t="15310" x="1881188" y="2033588"/>
          <p14:tracePt t="15322" x="1825625" y="2033588"/>
          <p14:tracePt t="15330" x="1765300" y="2033588"/>
          <p14:tracePt t="15338" x="1693863" y="2033588"/>
          <p14:tracePt t="15346" x="1608138" y="2033588"/>
          <p14:tracePt t="15350" x="1536700" y="2033588"/>
          <p14:tracePt t="15361" x="1450975" y="2041525"/>
          <p14:tracePt t="15371" x="1365250" y="2051050"/>
          <p14:tracePt t="15376" x="1276350" y="2071688"/>
          <p14:tracePt t="15387" x="1187450" y="2093913"/>
          <p14:tracePt t="15392" x="1098550" y="2119313"/>
          <p14:tracePt t="15402" x="1038225" y="2135188"/>
          <p14:tracePt t="15411" x="977900" y="2157413"/>
          <p14:tracePt t="15416" x="914400" y="2190750"/>
          <p14:tracePt t="15426" x="863600" y="2208213"/>
          <p14:tracePt t="15433" x="830263" y="2238375"/>
          <p14:tracePt t="15441" x="777875" y="2266950"/>
          <p14:tracePt t="15453" x="727075" y="2306638"/>
          <p14:tracePt t="15456" x="676275" y="2347913"/>
          <p14:tracePt t="15468" x="638175" y="2386013"/>
          <p14:tracePt t="15472" x="587375" y="2438400"/>
          <p14:tracePt t="15484" x="544513" y="2501900"/>
          <p14:tracePt t="15492" x="501650" y="2565400"/>
          <p14:tracePt t="15496" x="468313" y="2628900"/>
          <p14:tracePt t="15506" x="438150" y="2679700"/>
          <p14:tracePt t="15512" x="407988" y="2727325"/>
          <p14:tracePt t="15522" x="382588" y="2765425"/>
          <p14:tracePt t="15533" x="366713" y="2798763"/>
          <p14:tracePt t="15539" x="349250" y="2836863"/>
          <p14:tracePt t="15551" x="349250" y="2851150"/>
          <p14:tracePt t="15552" x="331788" y="2871788"/>
          <p14:tracePt t="15562" x="323850" y="2897188"/>
          <p14:tracePt t="15572" x="314325" y="2952750"/>
          <p14:tracePt t="15579" x="298450" y="2986088"/>
          <p14:tracePt t="15590" x="276225" y="3046413"/>
          <p14:tracePt t="15593" x="268288" y="3079750"/>
          <p14:tracePt t="15602" x="258763" y="3114675"/>
          <p14:tracePt t="15612" x="250825" y="3160713"/>
          <p14:tracePt t="15621" x="230188" y="3221038"/>
          <p14:tracePt t="15628" x="220663" y="3279775"/>
          <p14:tracePt t="15635" x="207963" y="3340100"/>
          <p14:tracePt t="15644" x="207963" y="3411538"/>
          <p14:tracePt t="15655" x="207963" y="3484563"/>
          <p14:tracePt t="15658" x="207963" y="3556000"/>
          <p14:tracePt t="15675" x="207963" y="3684588"/>
          <p14:tracePt t="15685" x="207963" y="3768725"/>
          <p14:tracePt t="15694" x="207963" y="3854450"/>
          <p14:tracePt t="15699" x="207963" y="3968750"/>
          <p14:tracePt t="15708" x="230188" y="4071938"/>
          <p14:tracePt t="15714" x="263525" y="4173538"/>
          <p14:tracePt t="15724" x="285750" y="4275138"/>
          <p14:tracePt t="15737" x="319088" y="4365625"/>
          <p14:tracePt t="15740" x="352425" y="4441825"/>
          <p14:tracePt t="15750" x="382588" y="4530725"/>
          <p14:tracePt t="15754" x="404813" y="4591050"/>
          <p14:tracePt t="15763" x="433388" y="4641850"/>
          <p14:tracePt t="15773" x="463550" y="4687888"/>
          <p14:tracePt t="15779" x="493713" y="4738688"/>
          <p14:tracePt t="15789" x="523875" y="4791075"/>
          <p14:tracePt t="15793" x="579438" y="4867275"/>
          <p14:tracePt t="15805" x="646113" y="4948238"/>
          <p14:tracePt t="15813" x="731838" y="5054600"/>
          <p14:tracePt t="15820" x="812800" y="5143500"/>
          <p14:tracePt t="15829" x="881063" y="5249863"/>
          <p14:tracePt t="15834" x="965200" y="5343525"/>
          <p14:tracePt t="15843" x="1046163" y="5437188"/>
          <p14:tracePt t="15853" x="1114425" y="5518150"/>
          <p14:tracePt t="15859" x="1177925" y="5581650"/>
          <p14:tracePt t="15870" x="1233488" y="5632450"/>
          <p14:tracePt t="15875" x="1284288" y="5688013"/>
          <p14:tracePt t="15887" x="1349375" y="5738813"/>
          <p14:tracePt t="15895" x="1412875" y="5786438"/>
          <p14:tracePt t="15902" x="1476375" y="5827713"/>
          <p14:tracePt t="15910" x="1539875" y="5857875"/>
          <p14:tracePt t="15918" x="1587500" y="5875338"/>
          <p14:tracePt t="15926" x="1633538" y="5888038"/>
          <p14:tracePt t="15937" x="1676400" y="5888038"/>
          <p14:tracePt t="15939" x="1709738" y="5888038"/>
          <p14:tracePt t="15950" x="1752600" y="5888038"/>
          <p14:tracePt t="15955" x="1782763" y="5888038"/>
          <p14:tracePt t="15967" x="1830388" y="5870575"/>
          <p14:tracePt t="15976" x="1863725" y="5854700"/>
          <p14:tracePt t="15983" x="1901825" y="5827713"/>
          <p14:tracePt t="15992" x="1939925" y="5799138"/>
          <p14:tracePt t="15996" x="1987550" y="5768975"/>
          <p14:tracePt t="16006" x="2051050" y="5726113"/>
          <p14:tracePt t="16017" x="2119313" y="5670550"/>
          <p14:tracePt t="16023" x="2182813" y="5629275"/>
          <p14:tracePt t="16033" x="2259013" y="5551488"/>
          <p14:tracePt t="16038" x="2339975" y="5483225"/>
          <p14:tracePt t="16046" x="2420938" y="5389563"/>
          <p14:tracePt t="16056" x="2489200" y="5310188"/>
          <p14:tracePt t="16062" x="2557463" y="5232400"/>
          <p14:tracePt t="16074" x="2613025" y="5151438"/>
          <p14:tracePt t="16078" x="2668588" y="5075238"/>
          <p14:tracePt t="16089" x="2714625" y="4999038"/>
          <p14:tracePt t="16098" x="2757488" y="4922838"/>
          <p14:tracePt t="16103" x="2790825" y="4845050"/>
          <p14:tracePt t="16112" x="2820988" y="4756150"/>
          <p14:tracePt t="16116" x="2859088" y="4637088"/>
          <p14:tracePt t="16127" x="2881313" y="4538663"/>
          <p14:tracePt t="16138" x="2901950" y="4437063"/>
          <p14:tracePt t="16142" x="2922588" y="4360863"/>
          <p14:tracePt t="16153" x="2944813" y="4300538"/>
          <p14:tracePt t="16158" x="2952750" y="4241800"/>
          <p14:tracePt t="16168" x="2952750" y="4206875"/>
          <p14:tracePt t="16179" x="2952750" y="4178300"/>
          <p14:tracePt t="16182" x="2952750" y="4143375"/>
          <p14:tracePt t="16192" x="2952750" y="4113213"/>
          <p14:tracePt t="16200" x="2952750" y="4079875"/>
          <p14:tracePt t="16208" x="2952750" y="4049713"/>
          <p14:tracePt t="16219" x="2952750" y="4024313"/>
          <p14:tracePt t="16224" x="2952750" y="4003675"/>
          <p14:tracePt t="16234" x="2944813" y="3998913"/>
          <p14:tracePt t="16239" x="2940050" y="3990975"/>
          <p14:tracePt t="16335" x="0" y="0"/>
        </p14:tracePtLst>
        <p14:tracePtLst>
          <p14:tracePt t="19175" x="1058863" y="4560888"/>
          <p14:tracePt t="19240" x="1050925" y="4560888"/>
          <p14:tracePt t="19264" x="1046163" y="4560888"/>
          <p14:tracePt t="19270" x="1038225" y="4560888"/>
          <p14:tracePt t="19280" x="1025525" y="4543425"/>
          <p14:tracePt t="19286" x="1025525" y="4538663"/>
          <p14:tracePt t="19294" x="1025525" y="4525963"/>
          <p14:tracePt t="19305" x="1025525" y="4522788"/>
          <p14:tracePt t="19310" x="1025525" y="4513263"/>
          <p14:tracePt t="19321" x="1025525" y="4510088"/>
          <p14:tracePt t="19324" x="1025525" y="4500563"/>
          <p14:tracePt t="19336" x="1025525" y="4497388"/>
          <p14:tracePt t="19346" x="1025525" y="4475163"/>
          <p14:tracePt t="19350" x="1025525" y="4471988"/>
          <p14:tracePt t="19360" x="1020763" y="4459288"/>
          <p14:tracePt t="19367" x="1012825" y="4441825"/>
          <p14:tracePt t="19376" x="1012825" y="4429125"/>
          <p14:tracePt t="19387" x="1004888" y="4403725"/>
          <p14:tracePt t="19390" x="1004888" y="4391025"/>
          <p14:tracePt t="19402" x="1004888" y="4368800"/>
          <p14:tracePt t="19406" x="1004888" y="4356100"/>
          <p14:tracePt t="19417" x="995363" y="4330700"/>
          <p14:tracePt t="19426" x="995363" y="4318000"/>
          <p14:tracePt t="19429" x="992188" y="4313238"/>
          <p14:tracePt t="19442" x="992188" y="4305300"/>
          <p14:tracePt t="19445" x="992188" y="4300538"/>
          <p14:tracePt t="19457" x="992188" y="4287838"/>
          <p14:tracePt t="19468" x="982663" y="4271963"/>
          <p14:tracePt t="19473" x="982663" y="4259263"/>
          <p14:tracePt t="19485" x="982663" y="4233863"/>
          <p14:tracePt t="19496" x="982663" y="4211638"/>
          <p14:tracePt t="19506" x="982663" y="4203700"/>
          <p14:tracePt t="19512" x="982663" y="4191000"/>
          <p14:tracePt t="19523" x="982663" y="4186238"/>
          <p14:tracePt t="19526" x="982663" y="4173538"/>
          <p14:tracePt t="19539" x="982663" y="4165600"/>
          <p14:tracePt t="19548" x="982663" y="4160838"/>
          <p14:tracePt t="19554" x="982663" y="4152900"/>
          <p14:tracePt t="19562" x="982663" y="4140200"/>
          <p14:tracePt t="19567" x="982663" y="4127500"/>
          <p14:tracePt t="19578" x="982663" y="4105275"/>
          <p14:tracePt t="19589" x="982663" y="4084638"/>
          <p14:tracePt t="19592" x="982663" y="4059238"/>
          <p14:tracePt t="19603" x="982663" y="4037013"/>
          <p14:tracePt t="19608" x="982663" y="3994150"/>
          <p14:tracePt t="19618" x="987425" y="3978275"/>
          <p14:tracePt t="19629" x="1004888" y="3956050"/>
          <p14:tracePt t="19633" x="1025525" y="3930650"/>
          <p14:tracePt t="19642" x="1042988" y="3897313"/>
          <p14:tracePt t="19649" x="1058863" y="3879850"/>
          <p14:tracePt t="19658" x="1068388" y="3849688"/>
          <p14:tracePt t="19671" x="1076325" y="3833813"/>
          <p14:tracePt t="19675" x="1081088" y="3811588"/>
          <p14:tracePt t="19682" x="1089025" y="3786188"/>
          <p14:tracePt t="19690" x="1098550" y="3765550"/>
          <p14:tracePt t="19698" x="1098550" y="3722688"/>
          <p14:tracePt t="19708" x="1098550" y="3697288"/>
          <p14:tracePt t="19714" x="1106488" y="3667125"/>
          <p14:tracePt t="19724" x="1114425" y="3641725"/>
          <p14:tracePt t="19728" x="1123950" y="3598863"/>
          <p14:tracePt t="19740" x="1123950" y="3568700"/>
          <p14:tracePt t="19749" x="1131888" y="3543300"/>
          <p14:tracePt t="19756" x="1131888" y="3522663"/>
          <p14:tracePt t="19764" x="1136650" y="3505200"/>
          <p14:tracePt t="19769" x="1136650" y="3492500"/>
          <p14:tracePt t="19778" x="1136650" y="3449638"/>
          <p14:tracePt t="19791" x="1136650" y="3436938"/>
          <p14:tracePt t="19793" x="1136650" y="3424238"/>
          <p14:tracePt t="19805" x="1136650" y="3398838"/>
          <p14:tracePt t="19810" x="1136650" y="3368675"/>
          <p14:tracePt t="19823" x="1136650" y="3355975"/>
          <p14:tracePt t="19830" x="1136650" y="3322638"/>
          <p14:tracePt t="19834" x="1136650" y="3292475"/>
          <p14:tracePt t="19844" x="1131888" y="3246438"/>
          <p14:tracePt t="19853" x="1131888" y="3224213"/>
          <p14:tracePt t="19860" x="1127125" y="3211513"/>
          <p14:tracePt t="19871" x="1119188" y="3186113"/>
          <p14:tracePt t="19873" x="1111250" y="3165475"/>
          <p14:tracePt t="19887" x="1111250" y="3148013"/>
          <p14:tracePt t="19890" x="1101725" y="3135313"/>
          <p14:tracePt t="19901" x="1098550" y="3122613"/>
          <p14:tracePt t="19910" x="1089025" y="3097213"/>
          <p14:tracePt t="19918" x="1081088" y="3076575"/>
          <p14:tracePt t="19925" x="1063625" y="3028950"/>
          <p14:tracePt t="19930" x="1063625" y="3024188"/>
          <p14:tracePt t="19939" x="1055688" y="3003550"/>
          <p14:tracePt t="19950" x="1046163" y="2986088"/>
          <p14:tracePt t="19955" x="1033463" y="2982913"/>
          <p14:tracePt t="19972" x="1033463" y="2965450"/>
          <p14:tracePt t="19979" x="1025525" y="2960688"/>
          <p14:tracePt t="19992" x="1020763" y="2957513"/>
          <p14:tracePt t="20008" x="1017588" y="2947988"/>
          <p14:tracePt t="20012" x="1017588" y="2935288"/>
          <p14:tracePt t="20029" x="1008063" y="2922588"/>
          <p14:tracePt t="20037" x="1000125" y="2905125"/>
          <p14:tracePt t="20046" x="995363" y="2901950"/>
          <p14:tracePt t="20053" x="995363" y="2897188"/>
          <p14:tracePt t="20062" x="987425" y="2879725"/>
          <p14:tracePt t="20072" x="982663" y="2867025"/>
          <p14:tracePt t="20087" x="974725" y="2863850"/>
          <p14:tracePt t="20344" x="974725" y="2871788"/>
          <p14:tracePt t="20354" x="974725" y="2901950"/>
          <p14:tracePt t="20359" x="974725" y="2957513"/>
          <p14:tracePt t="20369" x="974725" y="2978150"/>
          <p14:tracePt t="20374" x="974725" y="3033713"/>
          <p14:tracePt t="20384" x="974725" y="3054350"/>
          <p14:tracePt t="20394" x="974725" y="3097213"/>
          <p14:tracePt t="20401" x="974725" y="3140075"/>
          <p14:tracePt t="20410" x="974725" y="3165475"/>
          <p14:tracePt t="20413" x="974725" y="3186113"/>
          <p14:tracePt t="20424" x="974725" y="3198813"/>
          <p14:tracePt t="20434" x="974725" y="3208338"/>
          <p14:tracePt t="20441" x="974725" y="3224213"/>
          <p14:tracePt t="20451" x="974725" y="3233738"/>
          <p14:tracePt t="20455" x="974725" y="3246438"/>
          <p14:tracePt t="20465" x="974725" y="3249613"/>
          <p14:tracePt t="20475" x="974725" y="3262313"/>
          <p14:tracePt t="20480" x="974725" y="3279775"/>
          <p14:tracePt t="20490" x="974725" y="3284538"/>
          <p14:tracePt t="20497" x="974725" y="3289300"/>
          <p14:tracePt t="20508" x="974725" y="3297238"/>
          <p14:tracePt t="20521" x="974725" y="3309938"/>
          <p14:tracePt t="20637" x="0" y="0"/>
        </p14:tracePtLst>
        <p14:tracePtLst>
          <p14:tracePt t="22262" x="736600" y="3641725"/>
          <p14:tracePt t="22628" x="736600" y="3633788"/>
          <p14:tracePt t="22644" x="739775" y="3633788"/>
          <p14:tracePt t="22656" x="744538" y="3633788"/>
          <p14:tracePt t="22671" x="757238" y="3633788"/>
          <p14:tracePt t="22684" x="762000" y="3636963"/>
          <p14:tracePt t="22694" x="769938" y="3636963"/>
          <p14:tracePt t="22711" x="774700" y="3636963"/>
          <p14:tracePt t="22740" x="795338" y="3641725"/>
          <p14:tracePt t="22751" x="804863" y="3641725"/>
          <p14:tracePt t="22768" x="820738" y="3641725"/>
          <p14:tracePt t="22776" x="838200" y="3649663"/>
          <p14:tracePt t="22779" x="850900" y="3649663"/>
          <p14:tracePt t="22791" x="871538" y="3659188"/>
          <p14:tracePt t="22796" x="889000" y="3662363"/>
          <p14:tracePt t="22806" x="919163" y="3662363"/>
          <p14:tracePt t="22819" x="936625" y="3662363"/>
          <p14:tracePt t="22822" x="965200" y="3671888"/>
          <p14:tracePt t="22830" x="992188" y="3671888"/>
          <p14:tracePt t="22837" x="1004888" y="3679825"/>
          <p14:tracePt t="22846" x="1038225" y="3687763"/>
          <p14:tracePt t="22856" x="1058863" y="3687763"/>
          <p14:tracePt t="22860" x="1081088" y="3687763"/>
          <p14:tracePt t="22871" x="1093788" y="3687763"/>
          <p14:tracePt t="22876" x="1119188" y="3705225"/>
          <p14:tracePt t="22887" x="1144588" y="3714750"/>
          <p14:tracePt t="22897" x="1149350" y="3714750"/>
          <p14:tracePt t="22899" x="1162050" y="3714750"/>
          <p14:tracePt t="22911" x="1174750" y="3714750"/>
          <p14:tracePt t="22918" x="1190625" y="3717925"/>
          <p14:tracePt t="22926" x="1195388" y="3717925"/>
          <p14:tracePt t="22937" x="1200150" y="3717925"/>
          <p14:tracePt t="22942" x="1217613" y="3717925"/>
          <p14:tracePt t="22953" x="1230313" y="3717925"/>
          <p14:tracePt t="22958" x="1250950" y="3727450"/>
          <p14:tracePt t="22966" x="1263650" y="3727450"/>
          <p14:tracePt t="22976" x="1296988" y="3727450"/>
          <p14:tracePt t="22982" x="1319213" y="3727450"/>
          <p14:tracePt t="22992" x="1344613" y="3727450"/>
          <p14:tracePt t="22995" x="1365250" y="3735388"/>
          <p14:tracePt t="23006" x="1387475" y="3735388"/>
          <p14:tracePt t="23019" x="1412875" y="3735388"/>
          <p14:tracePt t="23023" x="1443038" y="3735388"/>
          <p14:tracePt t="23033" x="1458913" y="3743325"/>
          <p14:tracePt t="23039" x="1471613" y="3743325"/>
          <p14:tracePt t="23048" x="1484313" y="3743325"/>
          <p14:tracePt t="23058" x="1489075" y="3743325"/>
          <p14:tracePt t="23062" x="1497013" y="3743325"/>
          <p14:tracePt t="23072" x="1501775" y="3743325"/>
          <p14:tracePt t="23077" x="1511300" y="3748088"/>
          <p14:tracePt t="23089" x="1514475" y="3748088"/>
          <p14:tracePt t="23098" x="1524000" y="3748088"/>
          <p14:tracePt t="23103" x="1527175" y="3748088"/>
          <p14:tracePt t="23114" x="1549400" y="3748088"/>
          <p14:tracePt t="23118" x="1552575" y="3748088"/>
          <p14:tracePt t="23128" x="1565275" y="3748088"/>
          <p14:tracePt t="23139" x="1574800" y="3748088"/>
          <p14:tracePt t="23143" x="1587500" y="3748088"/>
          <p14:tracePt t="23153" x="1608138" y="3748088"/>
          <p14:tracePt t="23159" x="1620838" y="3748088"/>
          <p14:tracePt t="23168" x="1633538" y="3748088"/>
          <p14:tracePt t="23178" x="1658938" y="3748088"/>
          <p14:tracePt t="23184" x="1681163" y="3748088"/>
          <p14:tracePt t="23194" x="1689100" y="3748088"/>
          <p14:tracePt t="23198" x="1706563" y="3756025"/>
          <p14:tracePt t="23209" x="1714500" y="3756025"/>
          <p14:tracePt t="23221" x="1727200" y="3756025"/>
          <p14:tracePt t="23224" x="1739900" y="3756025"/>
          <p14:tracePt t="23235" x="1752600" y="3756025"/>
          <p14:tracePt t="23239" x="1762125" y="3760788"/>
          <p14:tracePt t="23251" x="1778000" y="3760788"/>
          <p14:tracePt t="23272" x="1808163" y="3760788"/>
          <p14:tracePt t="23275" x="1830388" y="3760788"/>
          <p14:tracePt t="23280" x="1855788" y="3760788"/>
          <p14:tracePt t="23290" x="1868488" y="3760788"/>
          <p14:tracePt t="23300" x="1881188" y="3760788"/>
          <p14:tracePt t="23305" x="1901825" y="3760788"/>
          <p14:tracePt t="23316" x="1927225" y="3760788"/>
          <p14:tracePt t="23320" x="1949450" y="3760788"/>
          <p14:tracePt t="23329" x="1970088" y="3760788"/>
          <p14:tracePt t="23340" x="1995488" y="3760788"/>
          <p14:tracePt t="23344" x="2038350" y="3760788"/>
          <p14:tracePt t="23355" x="2051050" y="3768725"/>
          <p14:tracePt t="23360" x="2063750" y="3768725"/>
          <p14:tracePt t="23371" x="2089150" y="3768725"/>
          <p14:tracePt t="23380" x="2101850" y="3768725"/>
          <p14:tracePt t="23386" x="2114550" y="3768725"/>
          <p14:tracePt t="23396" x="2136775" y="3768725"/>
          <p14:tracePt t="23399" x="2178050" y="3768725"/>
          <p14:tracePt t="23410" x="2203450" y="3768725"/>
          <p14:tracePt t="23422" x="2233613" y="3768725"/>
          <p14:tracePt t="23426" x="2268538" y="3768725"/>
          <p14:tracePt t="23437" x="2297113" y="3768725"/>
          <p14:tracePt t="23439" x="2319338" y="3768725"/>
          <p14:tracePt t="23451" x="2344738" y="3768725"/>
          <p14:tracePt t="23462" x="2357438" y="3768725"/>
          <p14:tracePt t="23466" x="2370138" y="3768725"/>
          <p14:tracePt t="23476" x="2390775" y="3768725"/>
          <p14:tracePt t="23482" x="2416175" y="3768725"/>
          <p14:tracePt t="23490" x="2428875" y="3768725"/>
          <p14:tracePt t="23502" x="2433638" y="3768725"/>
          <p14:tracePt t="23507" x="2446338" y="3768725"/>
          <p14:tracePt t="23517" x="2463800" y="3768725"/>
          <p14:tracePt t="23524" x="2476500" y="3768725"/>
          <p14:tracePt t="23532" x="2489200" y="3768725"/>
          <p14:tracePt t="23541" x="2501900" y="3768725"/>
          <p14:tracePt t="23546" x="2514600" y="3768725"/>
          <p14:tracePt t="23556" x="2540000" y="3768725"/>
          <p14:tracePt t="23563" x="2562225" y="3768725"/>
          <p14:tracePt t="23572" x="2574925" y="3768725"/>
          <p14:tracePt t="23584" x="2590800" y="3768725"/>
          <p14:tracePt t="23588" x="2603500" y="3768725"/>
          <p14:tracePt t="23596" x="2608263" y="3768725"/>
          <p14:tracePt t="23603" x="2620963" y="3768725"/>
          <p14:tracePt t="23613" x="2628900" y="3768725"/>
          <p14:tracePt t="23623" x="2633663" y="3768725"/>
          <p14:tracePt t="23628" x="2655888" y="3768725"/>
          <p14:tracePt t="23639" x="2668588" y="3768725"/>
          <p14:tracePt t="23641" x="2671763" y="3768725"/>
          <p14:tracePt t="24093" x="0" y="0"/>
        </p14:tracePtLst>
        <p14:tracePtLst>
          <p14:tracePt t="30852" x="765175" y="4875213"/>
          <p14:tracePt t="30987" x="762000" y="4875213"/>
          <p14:tracePt t="30996" x="762000" y="4854575"/>
          <p14:tracePt t="31003" x="762000" y="4832350"/>
          <p14:tracePt t="31015" x="762000" y="4799013"/>
          <p14:tracePt t="31016" x="762000" y="4756150"/>
          <p14:tracePt t="31026" x="762000" y="4725988"/>
          <p14:tracePt t="31037" x="762000" y="4700588"/>
          <p14:tracePt t="31042" x="762000" y="4657725"/>
          <p14:tracePt t="31053" x="762000" y="4637088"/>
          <p14:tracePt t="31057" x="762000" y="4616450"/>
          <p14:tracePt t="31073" x="762000" y="4591050"/>
          <p14:tracePt t="31076" x="762000" y="4568825"/>
          <p14:tracePt t="31082" x="762000" y="4525963"/>
          <p14:tracePt t="31092" x="762000" y="4497388"/>
          <p14:tracePt t="31098" x="762000" y="4462463"/>
          <p14:tracePt t="31108" x="762000" y="4432300"/>
          <p14:tracePt t="31118" x="762000" y="4391025"/>
          <p14:tracePt t="31123" x="762000" y="4330700"/>
          <p14:tracePt t="31133" x="762000" y="4275138"/>
          <p14:tracePt t="31139" x="762000" y="4216400"/>
          <p14:tracePt t="31148" x="762000" y="4156075"/>
          <p14:tracePt t="31159" x="762000" y="4113213"/>
          <p14:tracePt t="31162" x="762000" y="4071938"/>
          <p14:tracePt t="31174" x="762000" y="4029075"/>
          <p14:tracePt t="31178" x="762000" y="3981450"/>
          <p14:tracePt t="31189" x="762000" y="3940175"/>
          <p14:tracePt t="31199" x="762000" y="3897313"/>
          <p14:tracePt t="31205" x="762000" y="3849688"/>
          <p14:tracePt t="31212" x="762000" y="3794125"/>
          <p14:tracePt t="31218" x="762000" y="3735388"/>
          <p14:tracePt t="31228" x="762000" y="3662363"/>
          <p14:tracePt t="31240" x="762000" y="3595688"/>
          <p14:tracePt t="31244" x="762000" y="3522663"/>
          <p14:tracePt t="31255" x="762000" y="3462338"/>
          <p14:tracePt t="31258" x="765175" y="3403600"/>
          <p14:tracePt t="31268" x="765175" y="3360738"/>
          <p14:tracePt t="31280" x="765175" y="3302000"/>
          <p14:tracePt t="31285" x="765175" y="3259138"/>
          <p14:tracePt t="31294" x="765175" y="3224213"/>
          <p14:tracePt t="31298" x="765175" y="3195638"/>
          <p14:tracePt t="31307" x="765175" y="3140075"/>
          <p14:tracePt t="31318" x="765175" y="3097213"/>
          <p14:tracePt t="31324" x="765175" y="3054350"/>
          <p14:tracePt t="31337" x="765175" y="3008313"/>
          <p14:tracePt t="31341" x="765175" y="2965450"/>
          <p14:tracePt t="31351" x="765175" y="2935288"/>
          <p14:tracePt t="31360" x="765175" y="2901950"/>
          <p14:tracePt t="31365" x="765175" y="2859088"/>
          <p14:tracePt t="31374" x="765175" y="2828925"/>
          <p14:tracePt t="31380" x="765175" y="2795588"/>
          <p14:tracePt t="31391" x="765175" y="2752725"/>
          <p14:tracePt t="31401" x="765175" y="2740025"/>
          <p14:tracePt t="31404" x="765175" y="2717800"/>
          <p14:tracePt t="31414" x="762000" y="2692400"/>
          <p14:tracePt t="31421" x="762000" y="2671763"/>
          <p14:tracePt t="31430" x="762000" y="2663825"/>
          <p14:tracePt t="31441" x="762000" y="2651125"/>
          <p14:tracePt t="31445" x="762000" y="2620963"/>
          <p14:tracePt t="31460" x="762000" y="2616200"/>
          <p14:tracePt t="31576" x="762000" y="2638425"/>
          <p14:tracePt t="31582" x="762000" y="2659063"/>
          <p14:tracePt t="31592" x="762000" y="2684463"/>
          <p14:tracePt t="31605" x="762000" y="2714625"/>
          <p14:tracePt t="31606" x="762000" y="2770188"/>
          <p14:tracePt t="31617" x="762000" y="2811463"/>
          <p14:tracePt t="31623" x="762000" y="2836863"/>
          <p14:tracePt t="31635" x="762000" y="2889250"/>
          <p14:tracePt t="31642" x="752475" y="2947988"/>
          <p14:tracePt t="31645" x="739775" y="3021013"/>
          <p14:tracePt t="31657" x="739775" y="3092450"/>
          <p14:tracePt t="31663" x="739775" y="3178175"/>
          <p14:tracePt t="31672" x="739775" y="3249613"/>
          <p14:tracePt t="31683" x="739775" y="3322638"/>
          <p14:tracePt t="31689" x="739775" y="3382963"/>
          <p14:tracePt t="31698" x="739775" y="3424238"/>
          <p14:tracePt t="31702" x="739775" y="3467100"/>
          <p14:tracePt t="31712" x="739775" y="3509963"/>
          <p14:tracePt t="31723" x="739775" y="3556000"/>
          <p14:tracePt t="31728" x="739775" y="3611563"/>
          <p14:tracePt t="31739" x="739775" y="3671888"/>
          <p14:tracePt t="31742" x="739775" y="3727450"/>
          <p14:tracePt t="31755" x="739775" y="3798888"/>
          <p14:tracePt t="31762" x="739775" y="3871913"/>
          <p14:tracePt t="31770" x="739775" y="3943350"/>
          <p14:tracePt t="31778" x="739775" y="3998913"/>
          <p14:tracePt t="31785" x="739775" y="4071938"/>
          <p14:tracePt t="31792" x="739775" y="4130675"/>
          <p14:tracePt t="31806" x="739775" y="4186238"/>
          <p14:tracePt t="31808" x="739775" y="4233863"/>
          <p14:tracePt t="31817" x="744538" y="4279900"/>
          <p14:tracePt t="31824" x="744538" y="4310063"/>
          <p14:tracePt t="31834" x="757238" y="4365625"/>
          <p14:tracePt t="31846" x="757238" y="4406900"/>
          <p14:tracePt t="31847" x="765175" y="4454525"/>
          <p14:tracePt t="31858" x="765175" y="4513263"/>
          <p14:tracePt t="31864" x="765175" y="4556125"/>
          <p14:tracePt t="31874" x="765175" y="4598988"/>
          <p14:tracePt t="31884" x="765175" y="4657725"/>
          <p14:tracePt t="31891" x="765175" y="4700588"/>
          <p14:tracePt t="31898" x="765175" y="4748213"/>
          <p14:tracePt t="31906" x="765175" y="4751388"/>
          <p14:tracePt t="31914" x="765175" y="4773613"/>
          <p14:tracePt t="31924" x="765175" y="4794250"/>
          <p14:tracePt t="31930" x="765175" y="4803775"/>
          <p14:tracePt t="31940" x="765175" y="4816475"/>
          <p14:tracePt t="31943" x="765175" y="4819650"/>
          <p14:tracePt t="31956" x="765175" y="4832350"/>
          <p14:tracePt t="31964" x="765175" y="4837113"/>
          <p14:tracePt t="32229" x="0" y="0"/>
        </p14:tracePtLst>
        <p14:tracePtLst>
          <p14:tracePt t="32757" x="969963" y="4926013"/>
          <p14:tracePt t="32872" x="957263" y="4918075"/>
          <p14:tracePt t="32882" x="957263" y="4905375"/>
          <p14:tracePt t="32892" x="957263" y="4897438"/>
          <p14:tracePt t="32898" x="957263" y="4884738"/>
          <p14:tracePt t="32908" x="957263" y="4870450"/>
          <p14:tracePt t="32913" x="957263" y="4867275"/>
          <p14:tracePt t="32923" x="957263" y="4854575"/>
          <p14:tracePt t="32935" x="957263" y="4845050"/>
          <p14:tracePt t="32940" x="957263" y="4841875"/>
          <p14:tracePt t="32948" x="957263" y="4832350"/>
          <p14:tracePt t="32955" x="957263" y="4819650"/>
          <p14:tracePt t="32978" x="957263" y="4816475"/>
          <p14:tracePt t="32988" x="957263" y="4811713"/>
          <p14:tracePt t="33013" x="957263" y="4803775"/>
          <p14:tracePt t="33018" x="957263" y="4799013"/>
          <p14:tracePt t="33027" x="965200" y="4791075"/>
          <p14:tracePt t="33034" x="965200" y="4786313"/>
          <p14:tracePt t="33044" x="965200" y="4778375"/>
          <p14:tracePt t="33055" x="965200" y="4773613"/>
          <p14:tracePt t="33064" x="965200" y="4768850"/>
          <p14:tracePt t="33074" x="977900" y="4738688"/>
          <p14:tracePt t="33094" x="987425" y="4725988"/>
          <p14:tracePt t="33110" x="987425" y="4710113"/>
          <p14:tracePt t="33113" x="987425" y="4705350"/>
          <p14:tracePt t="33124" x="992188" y="4700588"/>
          <p14:tracePt t="33141" x="992188" y="4692650"/>
          <p14:tracePt t="33236" x="1000125" y="4687888"/>
          <p14:tracePt t="33256" x="1004888" y="4687888"/>
          <p14:tracePt t="33260" x="1012825" y="4687888"/>
          <p14:tracePt t="33271" x="1017588" y="4687888"/>
          <p14:tracePt t="33286" x="1020763" y="4687888"/>
          <p14:tracePt t="33296" x="1033463" y="4687888"/>
          <p14:tracePt t="33303" x="1042988" y="4687888"/>
          <p14:tracePt t="33312" x="1046163" y="4687888"/>
          <p14:tracePt t="33316" x="1068388" y="4687888"/>
          <p14:tracePt t="33326" x="1081088" y="4687888"/>
          <p14:tracePt t="33337" x="1093788" y="4687888"/>
          <p14:tracePt t="33343" x="1101725" y="4687888"/>
          <p14:tracePt t="33356" x="1119188" y="4687888"/>
          <p14:tracePt t="33367" x="1127125" y="4687888"/>
          <p14:tracePt t="33378" x="1131888" y="4687888"/>
          <p14:tracePt t="33418" x="1139825" y="4687888"/>
          <p14:tracePt t="33433" x="1144588" y="4687888"/>
          <p14:tracePt t="33439" x="1149350" y="4687888"/>
          <p14:tracePt t="33448" x="1157288" y="4687888"/>
          <p14:tracePt t="33458" x="1187450" y="4697413"/>
          <p14:tracePt t="33462" x="1208088" y="4713288"/>
          <p14:tracePt t="33474" x="1220788" y="4713288"/>
          <p14:tracePt t="33477" x="1238250" y="4718050"/>
          <p14:tracePt t="33554" x="1250950" y="4725988"/>
          <p14:tracePt t="33558" x="1258888" y="4730750"/>
          <p14:tracePt t="33568" x="1271588" y="4730750"/>
          <p14:tracePt t="33578" x="1293813" y="4748213"/>
          <p14:tracePt t="33593" x="1301750" y="4748213"/>
          <p14:tracePt t="33598" x="1306513" y="4748213"/>
          <p14:tracePt t="33608" x="1319213" y="4756150"/>
          <p14:tracePt t="33653" x="1327150" y="4756150"/>
          <p14:tracePt t="33664" x="1331913" y="4756150"/>
          <p14:tracePt t="33674" x="1339850" y="4756150"/>
          <p14:tracePt t="33701" x="1344613" y="4756150"/>
          <p14:tracePt t="33705" x="1349375" y="4756150"/>
          <p14:tracePt t="33714" x="1357313" y="4756150"/>
          <p14:tracePt t="33721" x="1362075" y="4751388"/>
          <p14:tracePt t="33741" x="1370013" y="4748213"/>
          <p14:tracePt t="33756" x="1374775" y="4738688"/>
          <p14:tracePt t="33760" x="1377950" y="4735513"/>
          <p14:tracePt t="33780" x="1387475" y="4722813"/>
          <p14:tracePt t="33797" x="1400175" y="4713288"/>
          <p14:tracePt t="33801" x="1408113" y="4710113"/>
          <p14:tracePt t="33821" x="1412875" y="4700588"/>
          <p14:tracePt t="33842" x="1420813" y="4697413"/>
          <p14:tracePt t="33860" x="1425575" y="4692650"/>
          <p14:tracePt t="33877" x="1425575" y="4684713"/>
          <p14:tracePt t="33881" x="1433513" y="4672013"/>
          <p14:tracePt t="33903" x="1433513" y="4649788"/>
          <p14:tracePt t="33917" x="1438275" y="4641850"/>
          <p14:tracePt t="33926" x="1438275" y="4629150"/>
          <p14:tracePt t="33941" x="1446213" y="4606925"/>
          <p14:tracePt t="33945" x="1446213" y="4598988"/>
          <p14:tracePt t="33962" x="1446213" y="4594225"/>
          <p14:tracePt t="33985" x="1446213" y="4581525"/>
          <p14:tracePt t="34013" x="1446213" y="4573588"/>
          <p14:tracePt t="34068" x="1455738" y="4560888"/>
          <p14:tracePt t="34078" x="1458913" y="4556125"/>
          <p14:tracePt t="34094" x="1458913" y="4548188"/>
          <p14:tracePt t="34105" x="1463675" y="4543425"/>
          <p14:tracePt t="34184" x="1471613" y="4538663"/>
          <p14:tracePt t="34191" x="1476375" y="4538663"/>
          <p14:tracePt t="34214" x="1484313" y="4538663"/>
          <p14:tracePt t="34224" x="1489075" y="4538663"/>
          <p14:tracePt t="34227" x="1511300" y="4538663"/>
          <p14:tracePt t="34255" x="1514475" y="4538663"/>
          <p14:tracePt t="34280" x="1524000" y="4538663"/>
          <p14:tracePt t="34310" x="1527175" y="4538663"/>
          <p14:tracePt t="34321" x="1536700" y="4538663"/>
          <p14:tracePt t="34324" x="1549400" y="4538663"/>
          <p14:tracePt t="34346" x="1552575" y="4538663"/>
          <p14:tracePt t="34351" x="1565275" y="4530725"/>
          <p14:tracePt t="34360" x="1574800" y="4525963"/>
          <p14:tracePt t="34376" x="1577975" y="4518025"/>
          <p14:tracePt t="34403" x="1582738" y="4513263"/>
          <p14:tracePt t="34416" x="1600200" y="4492625"/>
          <p14:tracePt t="34430" x="1603375" y="4484688"/>
          <p14:tracePt t="34443" x="1603375" y="4479925"/>
          <p14:tracePt t="34446" x="1617663" y="4471988"/>
          <p14:tracePt t="34457" x="1625600" y="4459288"/>
          <p14:tracePt t="34473" x="1633538" y="4445000"/>
          <p14:tracePt t="34482" x="1633538" y="4437063"/>
          <p14:tracePt t="34487" x="1633538" y="4416425"/>
          <p14:tracePt t="34496" x="1633538" y="4394200"/>
          <p14:tracePt t="34507" x="1633538" y="4373563"/>
          <p14:tracePt t="34512" x="1633538" y="4348163"/>
          <p14:tracePt t="34523" x="1633538" y="4335463"/>
          <p14:tracePt t="34526" x="1633538" y="4322763"/>
          <p14:tracePt t="34539" x="1633538" y="4300538"/>
          <p14:tracePt t="34549" x="1633538" y="4275138"/>
          <p14:tracePt t="34552" x="1633538" y="4246563"/>
          <p14:tracePt t="34562" x="1633538" y="4233863"/>
          <p14:tracePt t="34566" x="1633538" y="4216400"/>
          <p14:tracePt t="34579" x="1633538" y="4203700"/>
          <p14:tracePt t="34589" x="1633538" y="4198938"/>
          <p14:tracePt t="34592" x="1633538" y="4191000"/>
          <p14:tracePt t="34603" x="1633538" y="4186238"/>
          <p14:tracePt t="34643" x="1633538" y="4178300"/>
          <p14:tracePt t="34715" x="0" y="0"/>
        </p14:tracePtLst>
        <p14:tracePtLst>
          <p14:tracePt t="35422" x="1076325" y="4667250"/>
          <p14:tracePt t="35424" x="1076325" y="4654550"/>
          <p14:tracePt t="35436" x="1076325" y="4645025"/>
          <p14:tracePt t="35439" x="1076325" y="4632325"/>
          <p14:tracePt t="35451" x="1076325" y="4629150"/>
          <p14:tracePt t="35455" x="1076325" y="4616450"/>
          <p14:tracePt t="35467" x="1076325" y="4598988"/>
          <p14:tracePt t="35476" x="1076325" y="4586288"/>
          <p14:tracePt t="35480" x="1076325" y="4581525"/>
          <p14:tracePt t="35490" x="1076325" y="4568825"/>
          <p14:tracePt t="35497" x="1076325" y="4560888"/>
          <p14:tracePt t="35507" x="1076325" y="4543425"/>
          <p14:tracePt t="35521" x="1081088" y="4535488"/>
          <p14:tracePt t="35530" x="1081088" y="4522788"/>
          <p14:tracePt t="35546" x="1081088" y="4518025"/>
          <p14:tracePt t="35557" x="1081088" y="4510088"/>
          <p14:tracePt t="35561" x="1084263" y="4505325"/>
          <p14:tracePt t="35572" x="1093788" y="4484688"/>
          <p14:tracePt t="35575" x="1106488" y="4475163"/>
          <p14:tracePt t="35587" x="1106488" y="4462463"/>
          <p14:tracePt t="35595" x="1114425" y="4449763"/>
          <p14:tracePt t="35601" x="1114425" y="4432300"/>
          <p14:tracePt t="35610" x="1119188" y="4419600"/>
          <p14:tracePt t="35617" x="1127125" y="4416425"/>
          <p14:tracePt t="35626" x="1127125" y="4403725"/>
          <p14:tracePt t="35637" x="1127125" y="4394200"/>
          <p14:tracePt t="35642" x="1136650" y="4373563"/>
          <p14:tracePt t="35652" x="1136650" y="4368800"/>
          <p14:tracePt t="35657" x="1139825" y="4348163"/>
          <p14:tracePt t="35666" x="1139825" y="4343400"/>
          <p14:tracePt t="35676" x="1149350" y="4322763"/>
          <p14:tracePt t="35692" x="1149350" y="4305300"/>
          <p14:tracePt t="35696" x="1149350" y="4292600"/>
          <p14:tracePt t="35706" x="1149350" y="4279900"/>
          <p14:tracePt t="35718" x="1149350" y="4259263"/>
          <p14:tracePt t="35723" x="1149350" y="4233863"/>
          <p14:tracePt t="35732" x="1152525" y="4219575"/>
          <p14:tracePt t="35738" x="1162050" y="4206875"/>
          <p14:tracePt t="35758" x="1162050" y="4191000"/>
          <p14:tracePt t="35762" x="1162050" y="4168775"/>
          <p14:tracePt t="35773" x="1162050" y="4165600"/>
          <p14:tracePt t="35778" x="1169988" y="4148138"/>
          <p14:tracePt t="35788" x="1169988" y="4117975"/>
          <p14:tracePt t="35798" x="1169988" y="4105275"/>
          <p14:tracePt t="35804" x="1169988" y="4071938"/>
          <p14:tracePt t="35814" x="1169988" y="4049713"/>
          <p14:tracePt t="35819" x="1169988" y="4029075"/>
          <p14:tracePt t="35828" x="1169988" y="3994150"/>
          <p14:tracePt t="35839" x="1169988" y="3973513"/>
          <p14:tracePt t="35843" x="1169988" y="3930650"/>
          <p14:tracePt t="35858" x="1169988" y="3884613"/>
          <p14:tracePt t="35869" x="1169988" y="3854450"/>
          <p14:tracePt t="35878" x="1169988" y="3829050"/>
          <p14:tracePt t="35885" x="1169988" y="3816350"/>
          <p14:tracePt t="35894" x="1169988" y="3794125"/>
          <p14:tracePt t="35898" x="1169988" y="3768725"/>
          <p14:tracePt t="35908" x="1169988" y="3740150"/>
          <p14:tracePt t="35924" x="1169988" y="3702050"/>
          <p14:tracePt t="35934" x="1169988" y="3671888"/>
          <p14:tracePt t="35939" x="1169988" y="3641725"/>
          <p14:tracePt t="35954" x="1169988" y="3598863"/>
          <p14:tracePt t="35958" x="1169988" y="3573463"/>
          <p14:tracePt t="35964" x="1169988" y="3552825"/>
          <p14:tracePt t="35974" x="1169988" y="3509963"/>
          <p14:tracePt t="35980" x="1169988" y="3497263"/>
          <p14:tracePt t="35992" x="1169988" y="3471863"/>
          <p14:tracePt t="36001" x="1169988" y="3441700"/>
          <p14:tracePt t="36004" x="1169988" y="3429000"/>
          <p14:tracePt t="36014" x="1177925" y="3395663"/>
          <p14:tracePt t="36021" x="1177925" y="3382963"/>
          <p14:tracePt t="36030" x="1177925" y="3355975"/>
          <p14:tracePt t="36041" x="1177925" y="3327400"/>
          <p14:tracePt t="36044" x="1187450" y="3305175"/>
          <p14:tracePt t="36057" x="1187450" y="3279775"/>
          <p14:tracePt t="36060" x="1187450" y="3259138"/>
          <p14:tracePt t="36070" x="1190625" y="3233738"/>
          <p14:tracePt t="36080" x="1190625" y="3190875"/>
          <p14:tracePt t="36086" x="1190625" y="3178175"/>
          <p14:tracePt t="36097" x="1190625" y="3155950"/>
          <p14:tracePt t="36101" x="1190625" y="3135313"/>
          <p14:tracePt t="36110" x="1190625" y="3109913"/>
          <p14:tracePt t="36121" x="1190625" y="3097213"/>
          <p14:tracePt t="36127" x="1190625" y="3076575"/>
          <p14:tracePt t="36137" x="1190625" y="3049588"/>
          <p14:tracePt t="36141" x="1190625" y="3036888"/>
          <p14:tracePt t="36150" x="1190625" y="3024188"/>
          <p14:tracePt t="36160" x="1190625" y="2990850"/>
          <p14:tracePt t="36170" x="1200150" y="2986088"/>
          <p14:tracePt t="36176" x="1200150" y="2973388"/>
          <p14:tracePt t="36183" x="1200150" y="2940050"/>
          <p14:tracePt t="36192" x="1200150" y="2927350"/>
          <p14:tracePt t="36203" x="1204913" y="2914650"/>
          <p14:tracePt t="36207" x="1204913" y="2901950"/>
          <p14:tracePt t="36218" x="1204913" y="2884488"/>
          <p14:tracePt t="36224" x="1212850" y="2871788"/>
          <p14:tracePt t="36232" x="1212850" y="2867025"/>
          <p14:tracePt t="36242" x="1212850" y="2836863"/>
          <p14:tracePt t="36246" x="1212850" y="2833688"/>
          <p14:tracePt t="36256" x="1212850" y="2811463"/>
          <p14:tracePt t="36262" x="1212850" y="2803525"/>
          <p14:tracePt t="36273" x="1212850" y="2790825"/>
          <p14:tracePt t="36282" x="1212850" y="2778125"/>
          <p14:tracePt t="36298" x="1212850" y="2765425"/>
          <p14:tracePt t="36302" x="1212850" y="2760663"/>
          <p14:tracePt t="36312" x="1212850" y="2752725"/>
          <p14:tracePt t="36448" x="0" y="0"/>
        </p14:tracePtLst>
        <p14:tracePtLst>
          <p14:tracePt t="44169" x="2676525" y="2416175"/>
          <p14:tracePt t="44236" x="2655888" y="2416175"/>
          <p14:tracePt t="44246" x="2620963" y="2395538"/>
          <p14:tracePt t="44254" x="2582863" y="2370138"/>
          <p14:tracePt t="44262" x="2535238" y="2360613"/>
          <p14:tracePt t="44266" x="2476500" y="2347913"/>
          <p14:tracePt t="44276" x="2428875" y="2339975"/>
          <p14:tracePt t="44287" x="2400300" y="2339975"/>
          <p14:tracePt t="44293" x="2357438" y="2339975"/>
          <p14:tracePt t="44303" x="2271713" y="2339975"/>
          <p14:tracePt t="44307" x="2170113" y="2339975"/>
          <p14:tracePt t="44317" x="2058988" y="2339975"/>
          <p14:tracePt t="44326" x="1962150" y="2339975"/>
          <p14:tracePt t="44332" x="1846263" y="2339975"/>
          <p14:tracePt t="44342" x="1731963" y="2339975"/>
          <p14:tracePt t="44348" x="1620838" y="2339975"/>
          <p14:tracePt t="44358" x="1524000" y="2339975"/>
          <p14:tracePt t="44372" x="1365250" y="2339975"/>
          <p14:tracePt t="44384" x="1293813" y="2339975"/>
          <p14:tracePt t="44389" x="1246188" y="2344738"/>
          <p14:tracePt t="44399" x="1200150" y="2365375"/>
          <p14:tracePt t="44408" x="1162050" y="2382838"/>
          <p14:tracePt t="44412" x="1114425" y="2413000"/>
          <p14:tracePt t="44424" x="1076325" y="2438400"/>
          <p14:tracePt t="44428" x="1038225" y="2476500"/>
          <p14:tracePt t="44438" x="1012825" y="2514600"/>
          <p14:tracePt t="44448" x="982663" y="2552700"/>
          <p14:tracePt t="44455" x="952500" y="2598738"/>
          <p14:tracePt t="44464" x="936625" y="2651125"/>
          <p14:tracePt t="44468" x="914400" y="2697163"/>
          <p14:tracePt t="44478" x="893763" y="2744788"/>
          <p14:tracePt t="44488" x="876300" y="2808288"/>
          <p14:tracePt t="44494" x="863600" y="2867025"/>
          <p14:tracePt t="44505" x="855663" y="2940050"/>
          <p14:tracePt t="44508" x="842963" y="3024188"/>
          <p14:tracePt t="44522" x="820738" y="3127375"/>
          <p14:tracePt t="44528" x="808038" y="3216275"/>
          <p14:tracePt t="44537" x="777875" y="3305175"/>
          <p14:tracePt t="44544" x="752475" y="3390900"/>
          <p14:tracePt t="44547" x="731838" y="3467100"/>
          <p14:tracePt t="44558" x="711200" y="3556000"/>
          <p14:tracePt t="44569" x="701675" y="3629025"/>
          <p14:tracePt t="44574" x="688975" y="3702050"/>
          <p14:tracePt t="44584" x="681038" y="3760788"/>
          <p14:tracePt t="44591" x="681038" y="3833813"/>
          <p14:tracePt t="44601" x="668338" y="3917950"/>
          <p14:tracePt t="44612" x="668338" y="3990975"/>
          <p14:tracePt t="44613" x="668338" y="4075113"/>
          <p14:tracePt t="44624" x="668338" y="4178300"/>
          <p14:tracePt t="44630" x="668338" y="4275138"/>
          <p14:tracePt t="44642" x="668338" y="4360863"/>
          <p14:tracePt t="44651" x="676275" y="4445000"/>
          <p14:tracePt t="44655" x="698500" y="4535488"/>
          <p14:tracePt t="44664" x="731838" y="4611688"/>
          <p14:tracePt t="44672" x="762000" y="4675188"/>
          <p14:tracePt t="44681" x="804863" y="4738688"/>
          <p14:tracePt t="44690" x="846138" y="4803775"/>
          <p14:tracePt t="44697" x="889000" y="4867275"/>
          <p14:tracePt t="44706" x="931863" y="4918075"/>
          <p14:tracePt t="44710" x="969963" y="4968875"/>
          <p14:tracePt t="44722" x="1012825" y="5006975"/>
          <p14:tracePt t="44730" x="1063625" y="5057775"/>
          <p14:tracePt t="44736" x="1114425" y="5100638"/>
          <p14:tracePt t="44746" x="1177925" y="5143500"/>
          <p14:tracePt t="44751" x="1243013" y="5186363"/>
          <p14:tracePt t="44761" x="1306513" y="5229225"/>
          <p14:tracePt t="44771" x="1370013" y="5257800"/>
          <p14:tracePt t="44776" x="1446213" y="5292725"/>
          <p14:tracePt t="44786" x="1519238" y="5326063"/>
          <p14:tracePt t="44792" x="1595438" y="5348288"/>
          <p14:tracePt t="44803" x="1684338" y="5376863"/>
          <p14:tracePt t="44812" x="1762125" y="5399088"/>
          <p14:tracePt t="44818" x="1833563" y="5411788"/>
          <p14:tracePt t="44826" x="1881188" y="5419725"/>
          <p14:tracePt t="44830" x="1909763" y="5419725"/>
          <p14:tracePt t="44842" x="1919288" y="5419725"/>
          <p14:tracePt t="44852" x="1936750" y="5419725"/>
          <p14:tracePt t="44903" x="0" y="0"/>
        </p14:tracePtLst>
        <p14:tracePtLst>
          <p14:tracePt t="47395" x="4160838" y="2654300"/>
          <p14:tracePt t="47494" x="4157663" y="2654300"/>
          <p14:tracePt t="47505" x="4144963" y="2663825"/>
          <p14:tracePt t="47510" x="4140200" y="2671763"/>
          <p14:tracePt t="47520" x="4106863" y="2692400"/>
          <p14:tracePt t="47525" x="4089400" y="2740025"/>
          <p14:tracePt t="47536" x="4059238" y="2778125"/>
          <p14:tracePt t="47544" x="4016375" y="2841625"/>
          <p14:tracePt t="47551" x="4003675" y="2867025"/>
          <p14:tracePt t="47560" x="3965575" y="2901950"/>
          <p14:tracePt t="47564" x="3914775" y="2952750"/>
          <p14:tracePt t="47576" x="3863975" y="3008313"/>
          <p14:tracePt t="47588" x="3808413" y="3059113"/>
          <p14:tracePt t="47591" x="3770313" y="3097213"/>
          <p14:tracePt t="47601" x="3744913" y="3135313"/>
          <p14:tracePt t="47607" x="3727450" y="3148013"/>
          <p14:tracePt t="47616" x="3709988" y="3182938"/>
          <p14:tracePt t="47627" x="3684588" y="3208338"/>
          <p14:tracePt t="47629" x="3671888" y="3224213"/>
          <p14:tracePt t="47641" x="3646488" y="3259138"/>
          <p14:tracePt t="47646" x="3629025" y="3271838"/>
          <p14:tracePt t="47658" x="3603625" y="3317875"/>
          <p14:tracePt t="47670" x="3557588" y="3368675"/>
          <p14:tracePt t="47682" x="3544888" y="3395663"/>
          <p14:tracePt t="47687" x="3519488" y="3411538"/>
          <p14:tracePt t="47697" x="3514725" y="3416300"/>
          <p14:tracePt t="48120" x="0" y="0"/>
        </p14:tracePtLst>
        <p14:tracePtLst>
          <p14:tracePt t="50967" x="995363" y="3016250"/>
          <p14:tracePt t="51080" x="992188" y="3016250"/>
          <p14:tracePt t="51090" x="982663" y="2995613"/>
          <p14:tracePt t="51096" x="982663" y="2970213"/>
          <p14:tracePt t="51106" x="982663" y="2940050"/>
          <p14:tracePt t="51118" x="982663" y="2905125"/>
          <p14:tracePt t="51120" x="982663" y="2884488"/>
          <p14:tracePt t="51132" x="982663" y="2863850"/>
          <p14:tracePt t="51137" x="982663" y="2820988"/>
          <p14:tracePt t="51146" x="982663" y="2795588"/>
          <p14:tracePt t="51160" x="982663" y="2760663"/>
          <p14:tracePt t="51171" x="982663" y="2735263"/>
          <p14:tracePt t="51176" x="982663" y="2714625"/>
          <p14:tracePt t="51186" x="982663" y="2671763"/>
          <p14:tracePt t="51196" x="982663" y="2641600"/>
          <p14:tracePt t="51204" x="982663" y="2616200"/>
          <p14:tracePt t="51212" x="982663" y="2573338"/>
          <p14:tracePt t="51217" x="982663" y="2532063"/>
          <p14:tracePt t="51226" x="982663" y="2509838"/>
          <p14:tracePt t="51236" x="982663" y="2484438"/>
          <p14:tracePt t="51242" x="982663" y="2463800"/>
          <p14:tracePt t="51254" x="982663" y="2451100"/>
          <p14:tracePt t="51258" x="982663" y="2441575"/>
          <p14:tracePt t="51266" x="982663" y="2438400"/>
          <p14:tracePt t="51278" x="982663" y="2416175"/>
          <p14:tracePt t="51292" x="982663" y="2413000"/>
          <p14:tracePt t="51438" x="982663" y="2441575"/>
          <p14:tracePt t="51443" x="982663" y="2476500"/>
          <p14:tracePt t="51455" x="982663" y="2519363"/>
          <p14:tracePt t="51458" x="982663" y="2573338"/>
          <p14:tracePt t="51469" x="982663" y="2620963"/>
          <p14:tracePt t="51478" x="982663" y="2676525"/>
          <p14:tracePt t="51484" x="982663" y="2735263"/>
          <p14:tracePt t="51495" x="982663" y="2790825"/>
          <p14:tracePt t="51501" x="982663" y="2851150"/>
          <p14:tracePt t="51510" x="982663" y="2871788"/>
          <p14:tracePt t="51523" x="982663" y="2897188"/>
          <p14:tracePt t="51526" x="982663" y="2940050"/>
          <p14:tracePt t="51534" x="982663" y="2970213"/>
          <p14:tracePt t="51542" x="982663" y="3011488"/>
          <p14:tracePt t="51553" x="982663" y="3046413"/>
          <p14:tracePt t="51560" x="982663" y="3089275"/>
          <p14:tracePt t="51564" x="982663" y="3117850"/>
          <p14:tracePt t="51574" x="987425" y="3130550"/>
          <p14:tracePt t="51582" x="992188" y="3155950"/>
          <p14:tracePt t="51590" x="1000125" y="3170238"/>
          <p14:tracePt t="51601" x="1000125" y="3186113"/>
          <p14:tracePt t="51607" x="1000125" y="3190875"/>
          <p14:tracePt t="51616" x="1000125" y="3195638"/>
          <p14:tracePt t="51621" x="1000125" y="3203575"/>
          <p14:tracePt t="51736" x="1008063" y="3203575"/>
          <p14:tracePt t="51741" x="1012825" y="3186113"/>
          <p14:tracePt t="51752" x="1012825" y="3143250"/>
          <p14:tracePt t="51762" x="1020763" y="3097213"/>
          <p14:tracePt t="51767" x="1033463" y="3049588"/>
          <p14:tracePt t="51776" x="1050925" y="2990850"/>
          <p14:tracePt t="51782" x="1050925" y="2970213"/>
          <p14:tracePt t="51792" x="1058863" y="2922588"/>
          <p14:tracePt t="51803" x="1071563" y="2876550"/>
          <p14:tracePt t="51807" x="1071563" y="2820988"/>
          <p14:tracePt t="51817" x="1081088" y="2773363"/>
          <p14:tracePt t="51822" x="1089025" y="2727325"/>
          <p14:tracePt t="51832" x="1098550" y="2679700"/>
          <p14:tracePt t="51842" x="1098550" y="2667000"/>
          <p14:tracePt t="51848" x="1098550" y="2663825"/>
          <p14:tracePt t="51979" x="1098550" y="2684463"/>
          <p14:tracePt t="51984" x="1098550" y="2717800"/>
          <p14:tracePt t="51994" x="1106488" y="2740025"/>
          <p14:tracePt t="52005" x="1106488" y="2765425"/>
          <p14:tracePt t="52008" x="1106488" y="2786063"/>
          <p14:tracePt t="52020" x="1114425" y="2828925"/>
          <p14:tracePt t="52024" x="1114425" y="2841625"/>
          <p14:tracePt t="52035" x="1114425" y="2876550"/>
          <p14:tracePt t="52044" x="1114425" y="2897188"/>
          <p14:tracePt t="52047" x="1114425" y="2922588"/>
          <p14:tracePt t="52060" x="1114425" y="2943225"/>
          <p14:tracePt t="52063" x="1114425" y="2973388"/>
          <p14:tracePt t="52074" x="1123950" y="3008313"/>
          <p14:tracePt t="52086" x="1123950" y="3028950"/>
          <p14:tracePt t="52091" x="1123950" y="3054350"/>
          <p14:tracePt t="52102" x="1123950" y="3076575"/>
          <p14:tracePt t="52104" x="1131888" y="3089275"/>
          <p14:tracePt t="52209" x="0" y="0"/>
        </p14:tracePtLst>
        <p14:tracePtLst>
          <p14:tracePt t="58897" x="4598988" y="2582863"/>
          <p14:tracePt t="58898" x="4595813" y="2603500"/>
          <p14:tracePt t="58908" x="4586288" y="2620963"/>
          <p14:tracePt t="58919" x="4578350" y="2633663"/>
          <p14:tracePt t="58925" x="4565650" y="2659063"/>
          <p14:tracePt t="58936" x="4548188" y="2679700"/>
          <p14:tracePt t="58940" x="4510088" y="2727325"/>
          <p14:tracePt t="58948" x="4484688" y="2752725"/>
          <p14:tracePt t="58959" x="4464050" y="2778125"/>
          <p14:tracePt t="58964" x="4446588" y="2803525"/>
          <p14:tracePt t="58974" x="4411663" y="2828925"/>
          <p14:tracePt t="58978" x="4344988" y="2884488"/>
          <p14:tracePt t="58991" x="4279900" y="2927350"/>
          <p14:tracePt t="59001" x="4241800" y="2965450"/>
          <p14:tracePt t="59004" x="4208463" y="2990850"/>
          <p14:tracePt t="59014" x="4170363" y="3028950"/>
          <p14:tracePt t="59019" x="4114800" y="3079750"/>
          <p14:tracePt t="59030" x="4064000" y="3135313"/>
          <p14:tracePt t="59041" x="4008438" y="3198813"/>
          <p14:tracePt t="59044" x="3952875" y="3262313"/>
          <p14:tracePt t="59055" x="3897313" y="3343275"/>
          <p14:tracePt t="59060" x="3859213" y="3395663"/>
          <p14:tracePt t="59077" x="3816350" y="3459163"/>
          <p14:tracePt t="59080" x="3786188" y="3505200"/>
          <p14:tracePt t="59088" x="3757613" y="3556000"/>
          <p14:tracePt t="59096" x="3740150" y="3590925"/>
          <p14:tracePt t="59100" x="3714750" y="3616325"/>
          <p14:tracePt t="59111" x="3697288" y="3624263"/>
          <p14:tracePt t="59120" x="3694113" y="3629025"/>
          <p14:tracePt t="59125" x="3684588" y="3641725"/>
          <p14:tracePt t="59143" x="3679825" y="3659188"/>
          <p14:tracePt t="59569" x="0" y="0"/>
        </p14:tracePtLst>
        <p14:tracePtLst>
          <p14:tracePt t="62621" x="2565400" y="3340100"/>
          <p14:tracePt t="62640" x="2565400" y="3330575"/>
          <p14:tracePt t="62667" x="2562225" y="3330575"/>
          <p14:tracePt t="62682" x="2557463" y="3330575"/>
          <p14:tracePt t="62693" x="2544763" y="3330575"/>
          <p14:tracePt t="62696" x="2535238" y="3327400"/>
          <p14:tracePt t="62707" x="2522538" y="3327400"/>
          <p14:tracePt t="62716" x="2509838" y="3309938"/>
          <p14:tracePt t="62725" x="2484438" y="3302000"/>
          <p14:tracePt t="62732" x="2455863" y="3302000"/>
          <p14:tracePt t="62737" x="2443163" y="3302000"/>
          <p14:tracePt t="62746" x="2425700" y="3302000"/>
          <p14:tracePt t="62757" x="2403475" y="3302000"/>
          <p14:tracePt t="62762" x="2382838" y="3292475"/>
          <p14:tracePt t="62773" x="2357438" y="3292475"/>
          <p14:tracePt t="62778" x="2327275" y="3289300"/>
          <p14:tracePt t="62789" x="2301875" y="3289300"/>
          <p14:tracePt t="62799" x="2281238" y="3289300"/>
          <p14:tracePt t="62803" x="2259013" y="3289300"/>
          <p14:tracePt t="62813" x="2225675" y="3289300"/>
          <p14:tracePt t="62815" x="2195513" y="3289300"/>
          <p14:tracePt t="62828" x="2170113" y="3289300"/>
          <p14:tracePt t="62838" x="2149475" y="3289300"/>
          <p14:tracePt t="62844" x="2127250" y="3289300"/>
          <p14:tracePt t="62853" x="2101850" y="3289300"/>
          <p14:tracePt t="62859" x="2046288" y="3309938"/>
          <p14:tracePt t="62868" x="2020888" y="3327400"/>
          <p14:tracePt t="62878" x="1987550" y="3343275"/>
          <p14:tracePt t="62882" x="1957388" y="3348038"/>
          <p14:tracePt t="62892" x="1909763" y="3360738"/>
          <p14:tracePt t="62898" x="1884363" y="3373438"/>
          <p14:tracePt t="62908" x="1881188" y="3373438"/>
          <p14:tracePt t="62919" x="1868488" y="3373438"/>
          <p14:tracePt t="62925" x="1858963" y="3382963"/>
          <p14:tracePt t="62936" x="1855788" y="3386138"/>
          <p14:tracePt t="62941" x="1851025" y="3395663"/>
          <p14:tracePt t="62948" x="1843088" y="3398838"/>
          <p14:tracePt t="62958" x="1838325" y="3403600"/>
          <p14:tracePt t="62964" x="1830388" y="3421063"/>
          <p14:tracePt t="62974" x="1820863" y="3449638"/>
          <p14:tracePt t="62978" x="1812925" y="3475038"/>
          <p14:tracePt t="62989" x="1800225" y="3497263"/>
          <p14:tracePt t="62998" x="1800225" y="3522663"/>
          <p14:tracePt t="63005" x="1790700" y="3543300"/>
          <p14:tracePt t="63015" x="1790700" y="3578225"/>
          <p14:tracePt t="63021" x="1782763" y="3598863"/>
          <p14:tracePt t="63030" x="1774825" y="3633788"/>
          <p14:tracePt t="63041" x="1774825" y="3654425"/>
          <p14:tracePt t="63043" x="1774825" y="3679825"/>
          <p14:tracePt t="63056" x="1774825" y="3717925"/>
          <p14:tracePt t="63061" x="1774825" y="3752850"/>
          <p14:tracePt t="63075" x="1774825" y="3773488"/>
          <p14:tracePt t="63080" x="1774825" y="3808413"/>
          <p14:tracePt t="63086" x="1774825" y="3836988"/>
          <p14:tracePt t="63094" x="1774825" y="3862388"/>
          <p14:tracePt t="63100" x="1774825" y="3884613"/>
          <p14:tracePt t="63110" x="1774825" y="3897313"/>
          <p14:tracePt t="63120" x="1774825" y="3910013"/>
          <p14:tracePt t="63126" x="1774825" y="3927475"/>
          <p14:tracePt t="63137" x="1774825" y="3948113"/>
          <p14:tracePt t="63140" x="1774825" y="3968750"/>
          <p14:tracePt t="63150" x="1774825" y="4003675"/>
          <p14:tracePt t="63160" x="1774825" y="4006850"/>
          <p14:tracePt t="63164" x="1795463" y="4029075"/>
          <p14:tracePt t="63178" x="1812925" y="4046538"/>
          <p14:tracePt t="63179" x="1830388" y="4059238"/>
          <p14:tracePt t="63191" x="1833563" y="4075113"/>
          <p14:tracePt t="63200" x="1851025" y="4097338"/>
          <p14:tracePt t="63206" x="1855788" y="4105275"/>
          <p14:tracePt t="63216" x="1871663" y="4117975"/>
          <p14:tracePt t="63220" x="1884363" y="4130675"/>
          <p14:tracePt t="63230" x="1893888" y="4140200"/>
          <p14:tracePt t="63242" x="1914525" y="4148138"/>
          <p14:tracePt t="63246" x="1949450" y="4165600"/>
          <p14:tracePt t="63258" x="1970088" y="4178300"/>
          <p14:tracePt t="63262" x="1987550" y="4194175"/>
          <p14:tracePt t="63273" x="2016125" y="4203700"/>
          <p14:tracePt t="63282" x="2081213" y="4233863"/>
          <p14:tracePt t="63286" x="2127250" y="4254500"/>
          <p14:tracePt t="63296" x="2165350" y="4271963"/>
          <p14:tracePt t="63302" x="2187575" y="4279900"/>
          <p14:tracePt t="63312" x="2212975" y="4284663"/>
          <p14:tracePt t="63323" x="2233613" y="4284663"/>
          <p14:tracePt t="63326" x="2255838" y="4284663"/>
          <p14:tracePt t="63338" x="2271713" y="4292600"/>
          <p14:tracePt t="63343" x="2293938" y="4300538"/>
          <p14:tracePt t="63355" x="2327275" y="4310063"/>
          <p14:tracePt t="63362" x="2370138" y="4310063"/>
          <p14:tracePt t="63369" x="2403475" y="4310063"/>
          <p14:tracePt t="63378" x="2446338" y="4310063"/>
          <p14:tracePt t="63382" x="2489200" y="4310063"/>
          <p14:tracePt t="63392" x="2519363" y="4310063"/>
          <p14:tracePt t="63404" x="2544763" y="4310063"/>
          <p14:tracePt t="63410" x="2565400" y="4310063"/>
          <p14:tracePt t="63419" x="2600325" y="4305300"/>
          <p14:tracePt t="63424" x="2628900" y="4297363"/>
          <p14:tracePt t="63432" x="2655888" y="4279900"/>
          <p14:tracePt t="63444" x="2689225" y="4271963"/>
          <p14:tracePt t="63448" x="2722563" y="4246563"/>
          <p14:tracePt t="63458" x="2752725" y="4206875"/>
          <p14:tracePt t="63462" x="2790825" y="4181475"/>
          <p14:tracePt t="63474" x="2813050" y="4156075"/>
          <p14:tracePt t="63485" x="2833688" y="4110038"/>
          <p14:tracePt t="63488" x="2841625" y="4062413"/>
          <p14:tracePt t="63498" x="2851150" y="4016375"/>
          <p14:tracePt t="63502" x="2851150" y="3973513"/>
          <p14:tracePt t="63512" x="2851150" y="3940175"/>
          <p14:tracePt t="63525" x="2851150" y="3884613"/>
          <p14:tracePt t="63529" x="2851150" y="3854450"/>
          <p14:tracePt t="63539" x="2851150" y="3833813"/>
          <p14:tracePt t="63544" x="2851150" y="3798888"/>
          <p14:tracePt t="63555" x="2851150" y="3756025"/>
          <p14:tracePt t="63563" x="2851150" y="3727450"/>
          <p14:tracePt t="63568" x="2851150" y="3692525"/>
          <p14:tracePt t="63578" x="2851150" y="3641725"/>
          <p14:tracePt t="63584" x="2838450" y="3590925"/>
          <p14:tracePt t="63594" x="2816225" y="3543300"/>
          <p14:tracePt t="63605" x="2816225" y="3522663"/>
          <p14:tracePt t="63609" x="2800350" y="3475038"/>
          <p14:tracePt t="63624" x="2757488" y="3416300"/>
          <p14:tracePt t="63635" x="2740025" y="3390900"/>
          <p14:tracePt t="63644" x="2722563" y="3378200"/>
          <p14:tracePt t="63650" x="2701925" y="3360738"/>
          <p14:tracePt t="63660" x="2676525" y="3327400"/>
          <p14:tracePt t="63664" x="2651125" y="3302000"/>
          <p14:tracePt t="63675" x="2613025" y="3276600"/>
          <p14:tracePt t="63685" x="2600325" y="3267075"/>
          <p14:tracePt t="63691" x="2582863" y="3249613"/>
          <p14:tracePt t="63700" x="2562225" y="3236913"/>
          <p14:tracePt t="63704" x="2552700" y="3228975"/>
          <p14:tracePt t="63714" x="2540000" y="3228975"/>
          <p14:tracePt t="63726" x="2519363" y="3221038"/>
          <p14:tracePt t="63730" x="2501900" y="3221038"/>
          <p14:tracePt t="63741" x="2489200" y="3221038"/>
          <p14:tracePt t="63746" x="2468563" y="3208338"/>
          <p14:tracePt t="63757" x="2451100" y="3208338"/>
          <p14:tracePt t="63768" x="2420938" y="3208338"/>
          <p14:tracePt t="63770" x="2400300" y="3208338"/>
          <p14:tracePt t="63780" x="2357438" y="3208338"/>
          <p14:tracePt t="63785" x="2332038" y="3208338"/>
          <p14:tracePt t="63797" x="2289175" y="3208338"/>
          <p14:tracePt t="63807" x="2268538" y="3208338"/>
          <p14:tracePt t="63811" x="2238375" y="3208338"/>
          <p14:tracePt t="63823" x="2212975" y="3208338"/>
          <p14:tracePt t="63828" x="2190750" y="3208338"/>
          <p14:tracePt t="63836" x="2165350" y="3216275"/>
          <p14:tracePt t="63846" x="2136775" y="3224213"/>
          <p14:tracePt t="63850" x="2101850" y="3233738"/>
          <p14:tracePt t="63862" x="2068513" y="3241675"/>
          <p14:tracePt t="63866" x="2055813" y="3249613"/>
          <p14:tracePt t="63876" x="2016125" y="3276600"/>
          <p14:tracePt t="63890" x="1995488" y="3292475"/>
          <p14:tracePt t="63892" x="1962150" y="3292475"/>
          <p14:tracePt t="63902" x="1939925" y="3305175"/>
          <p14:tracePt t="63908" x="1914525" y="3322638"/>
          <p14:tracePt t="63921" x="1889125" y="3348038"/>
          <p14:tracePt t="63927" x="1876425" y="3355975"/>
          <p14:tracePt t="63932" x="1871663" y="3360738"/>
          <p14:tracePt t="63943" x="1855788" y="3373438"/>
          <p14:tracePt t="63949" x="1820863" y="3398838"/>
          <p14:tracePt t="63958" x="1812925" y="3424238"/>
          <p14:tracePt t="63966" x="1800225" y="3436938"/>
          <p14:tracePt t="63972" x="1774825" y="3475038"/>
          <p14:tracePt t="63982" x="1744663" y="3509963"/>
          <p14:tracePt t="63989" x="1736725" y="3527425"/>
          <p14:tracePt t="63998" x="1724025" y="3548063"/>
          <p14:tracePt t="64010" x="1724025" y="3565525"/>
          <p14:tracePt t="64012" x="1706563" y="3578225"/>
          <p14:tracePt t="64023" x="1693863" y="3595688"/>
          <p14:tracePt t="64028" x="1684338" y="3624263"/>
          <p14:tracePt t="64048" x="1676400" y="3641725"/>
          <p14:tracePt t="64058" x="1676400" y="3646488"/>
          <p14:tracePt t="64062" x="1668463" y="3659188"/>
          <p14:tracePt t="64071" x="1668463" y="3684588"/>
          <p14:tracePt t="64078" x="1668463" y="3697288"/>
          <p14:tracePt t="64089" x="1668463" y="3709988"/>
          <p14:tracePt t="64094" x="1668463" y="3730625"/>
          <p14:tracePt t="64106" x="1668463" y="3765550"/>
          <p14:tracePt t="64108" x="1668463" y="3786188"/>
          <p14:tracePt t="64118" x="1668463" y="3811588"/>
          <p14:tracePt t="64129" x="1668463" y="3833813"/>
          <p14:tracePt t="64133" x="1671638" y="3846513"/>
          <p14:tracePt t="64145" x="1689100" y="3871913"/>
          <p14:tracePt t="64147" x="1693863" y="3884613"/>
          <p14:tracePt t="64159" x="1709738" y="3900488"/>
          <p14:tracePt t="64171" x="1714500" y="3905250"/>
          <p14:tracePt t="64175" x="1736725" y="3922713"/>
          <p14:tracePt t="64184" x="1752600" y="3935413"/>
          <p14:tracePt t="64191" x="1800225" y="3952875"/>
          <p14:tracePt t="64200" x="1846263" y="3973513"/>
          <p14:tracePt t="64208" x="1868488" y="3990975"/>
          <p14:tracePt t="64215" x="1901825" y="3998913"/>
          <p14:tracePt t="64226" x="1965325" y="4016375"/>
          <p14:tracePt t="64230" x="2025650" y="4037013"/>
          <p14:tracePt t="64241" x="2071688" y="4046538"/>
          <p14:tracePt t="64250" x="2132013" y="4067175"/>
          <p14:tracePt t="64254" x="2178050" y="4075113"/>
          <p14:tracePt t="64264" x="2190750" y="4084638"/>
          <p14:tracePt t="64271" x="2216150" y="4084638"/>
          <p14:tracePt t="64279" x="2220913" y="4084638"/>
          <p14:tracePt t="64291" x="2251075" y="4084638"/>
          <p14:tracePt t="64294" x="2263775" y="4084638"/>
          <p14:tracePt t="64306" x="2293938" y="4084638"/>
          <p14:tracePt t="64309" x="2309813" y="4084638"/>
          <p14:tracePt t="64320" x="2332038" y="4084638"/>
          <p14:tracePt t="64330" x="2344738" y="4079875"/>
          <p14:tracePt t="64339" x="2390775" y="4062413"/>
          <p14:tracePt t="64346" x="2395538" y="4059238"/>
          <p14:tracePt t="64349" x="2416175" y="4037013"/>
          <p14:tracePt t="64361" x="2425700" y="4029075"/>
          <p14:tracePt t="64372" x="2446338" y="3998913"/>
          <p14:tracePt t="64375" x="2463800" y="3986213"/>
          <p14:tracePt t="64388" x="2489200" y="3948113"/>
          <p14:tracePt t="64391" x="2514600" y="3935413"/>
          <p14:tracePt t="64400" x="2527300" y="3910013"/>
          <p14:tracePt t="64410" x="2557463" y="3862388"/>
          <p14:tracePt t="64416" x="2565400" y="3829050"/>
          <p14:tracePt t="64426" x="2574925" y="3768725"/>
          <p14:tracePt t="64432" x="2582863" y="3748088"/>
          <p14:tracePt t="64443" x="2582863" y="3705225"/>
          <p14:tracePt t="64457" x="2582863" y="3636963"/>
          <p14:tracePt t="64466" x="2582863" y="3624263"/>
          <p14:tracePt t="64473" x="2582863" y="3611563"/>
          <p14:tracePt t="64482" x="2570163" y="3603625"/>
          <p14:tracePt t="64492" x="2565400" y="3590925"/>
          <p14:tracePt t="64496" x="2557463" y="3590925"/>
          <p14:tracePt t="64506" x="2552700" y="3581400"/>
          <p14:tracePt t="64512" x="2540000" y="3581400"/>
          <p14:tracePt t="64522" x="2519363" y="3581400"/>
          <p14:tracePt t="64532" x="2509838" y="3581400"/>
          <p14:tracePt t="64548" x="2506663" y="3581400"/>
          <p14:tracePt t="64583" x="0" y="0"/>
        </p14:tracePtLst>
        <p14:tracePtLst>
          <p14:tracePt t="67444" x="1795463" y="3641725"/>
          <p14:tracePt t="67554" x="1800225" y="3641725"/>
          <p14:tracePt t="67558" x="1812925" y="3641725"/>
          <p14:tracePt t="67568" x="1830388" y="3641725"/>
          <p14:tracePt t="67578" x="1868488" y="3641725"/>
          <p14:tracePt t="67586" x="1893888" y="3641725"/>
          <p14:tracePt t="67594" x="1924050" y="3646488"/>
          <p14:tracePt t="67597" x="1939925" y="3649663"/>
          <p14:tracePt t="67609" x="1944688" y="3649663"/>
          <p14:tracePt t="67620" x="1952625" y="3659188"/>
          <p14:tracePt t="67625" x="1957388" y="3659188"/>
          <p14:tracePt t="67639" x="1978025" y="3659188"/>
          <p14:tracePt t="67648" x="1990725" y="3662363"/>
          <p14:tracePt t="67660" x="2000250" y="3662363"/>
          <p14:tracePt t="67664" x="2012950" y="3671888"/>
          <p14:tracePt t="67676" x="2033588" y="3679825"/>
          <p14:tracePt t="67679" x="2051050" y="3679825"/>
          <p14:tracePt t="67693" x="2055813" y="3679825"/>
          <p14:tracePt t="67700" x="2068513" y="3679825"/>
          <p14:tracePt t="67705" x="2071688" y="3679825"/>
          <p14:tracePt t="67714" x="2093913" y="3684588"/>
          <p14:tracePt t="67723" x="2101850" y="3684588"/>
          <p14:tracePt t="67730" x="2114550" y="3684588"/>
          <p14:tracePt t="67741" x="2119313" y="3684588"/>
          <p14:tracePt t="67744" x="2132013" y="3692525"/>
          <p14:tracePt t="67758" x="2157413" y="3692525"/>
          <p14:tracePt t="67760" x="2178050" y="3702050"/>
          <p14:tracePt t="67770" x="2233613" y="3702050"/>
          <p14:tracePt t="67779" x="2263775" y="3702050"/>
          <p14:tracePt t="67787" x="2289175" y="3702050"/>
          <p14:tracePt t="67797" x="2339975" y="3702050"/>
          <p14:tracePt t="67799" x="2400300" y="3702050"/>
          <p14:tracePt t="67810" x="2471738" y="3702050"/>
          <p14:tracePt t="67820" x="2544763" y="3702050"/>
          <p14:tracePt t="67826" x="2600325" y="3702050"/>
          <p14:tracePt t="67836" x="2659063" y="3702050"/>
          <p14:tracePt t="67841" x="2714625" y="3702050"/>
          <p14:tracePt t="67853" x="2762250" y="3702050"/>
          <p14:tracePt t="67862" x="2790825" y="3702050"/>
          <p14:tracePt t="67865" x="2820988" y="3702050"/>
          <p14:tracePt t="67876" x="2854325" y="3702050"/>
          <p14:tracePt t="67879" x="2876550" y="3702050"/>
          <p14:tracePt t="67891" x="2901950" y="3702050"/>
          <p14:tracePt t="67908" x="2944813" y="3702050"/>
          <p14:tracePt t="67916" x="2952750" y="3697288"/>
          <p14:tracePt t="67923" x="2957513" y="3697288"/>
          <p14:tracePt t="67942" x="2965450" y="3692525"/>
          <p14:tracePt t="68082" x="2965450" y="3687763"/>
          <p14:tracePt t="68492" x="0" y="0"/>
        </p14:tracePtLst>
        <p14:tracePtLst>
          <p14:tracePt t="72836" x="1655763" y="4352925"/>
          <p14:tracePt t="72950" x="1655763" y="4348163"/>
          <p14:tracePt t="72954" x="1646238" y="4338638"/>
          <p14:tracePt t="72966" x="1633538" y="4338638"/>
          <p14:tracePt t="72977" x="1620838" y="4338638"/>
          <p14:tracePt t="72980" x="1612900" y="4338638"/>
          <p14:tracePt t="72990" x="1600200" y="4338638"/>
          <p14:tracePt t="72996" x="1595438" y="4338638"/>
          <p14:tracePt t="73007" x="1590675" y="4338638"/>
          <p14:tracePt t="73016" x="1574800" y="4330700"/>
          <p14:tracePt t="73037" x="1570038" y="4330700"/>
          <p14:tracePt t="73057" x="1557338" y="4330700"/>
          <p14:tracePt t="73077" x="1531938" y="4318000"/>
          <p14:tracePt t="73087" x="1519238" y="4318000"/>
          <p14:tracePt t="73097" x="1511300" y="4318000"/>
          <p14:tracePt t="73101" x="1489075" y="4318000"/>
          <p14:tracePt t="73112" x="1484313" y="4318000"/>
          <p14:tracePt t="73116" x="1463675" y="4318000"/>
          <p14:tracePt t="73127" x="1458913" y="4318000"/>
          <p14:tracePt t="73137" x="1450975" y="4318000"/>
          <p14:tracePt t="73143" x="1446213" y="4318000"/>
          <p14:tracePt t="73157" x="1433513" y="4318000"/>
          <p14:tracePt t="73168" x="1425575" y="4318000"/>
          <p14:tracePt t="73178" x="1420813" y="4318000"/>
          <p14:tracePt t="73181" x="1408113" y="4318000"/>
          <p14:tracePt t="73199" x="1395413" y="4318000"/>
          <p14:tracePt t="73209" x="1387475" y="4318000"/>
          <p14:tracePt t="73220" x="1382713" y="4318000"/>
          <p14:tracePt t="73249" x="1377950" y="4325938"/>
          <p14:tracePt t="73354" x="1377950" y="4330700"/>
          <p14:tracePt t="73369" x="1387475" y="4330700"/>
          <p14:tracePt t="73378" x="1408113" y="4330700"/>
          <p14:tracePt t="73384" x="1412875" y="4330700"/>
          <p14:tracePt t="73394" x="1433513" y="4338638"/>
          <p14:tracePt t="73410" x="1443038" y="4338638"/>
          <p14:tracePt t="73420" x="1446213" y="4338638"/>
          <p14:tracePt t="73425" x="1468438" y="4348163"/>
          <p14:tracePt t="73434" x="1471613" y="4348163"/>
          <p14:tracePt t="73440" x="1484313" y="4352925"/>
          <p14:tracePt t="73450" x="1501775" y="4352925"/>
          <p14:tracePt t="73460" x="1514475" y="4352925"/>
          <p14:tracePt t="73463" x="1536700" y="4352925"/>
          <p14:tracePt t="73474" x="1552575" y="4360863"/>
          <p14:tracePt t="73480" x="1565275" y="4368800"/>
          <p14:tracePt t="73491" x="1570038" y="4368800"/>
          <p14:tracePt t="73500" x="1582738" y="4368800"/>
          <p14:tracePt t="73504" x="1600200" y="4373563"/>
          <p14:tracePt t="73518" x="1603375" y="4373563"/>
          <p14:tracePt t="73521" x="1612900" y="4373563"/>
          <p14:tracePt t="73530" x="1633538" y="4381500"/>
          <p14:tracePt t="73547" x="1638300" y="4381500"/>
          <p14:tracePt t="73571" x="1643063" y="4381500"/>
          <p14:tracePt t="73580" x="1651000" y="4381500"/>
          <p14:tracePt t="73587" x="1655763" y="4386263"/>
          <p14:tracePt t="73596" x="1663700" y="4386263"/>
          <p14:tracePt t="73621" x="1684338" y="4394200"/>
          <p14:tracePt t="73627" x="1697038" y="4394200"/>
          <p14:tracePt t="73639" x="1701800" y="4394200"/>
          <p14:tracePt t="73643" x="1709738" y="4394200"/>
          <p14:tracePt t="73668" x="1724025" y="4398963"/>
          <p14:tracePt t="74307" x="0" y="0"/>
        </p14:tracePtLst>
        <p14:tracePtLst>
          <p14:tracePt t="75841" x="1123950" y="4525963"/>
          <p14:tracePt t="75846" x="1131888" y="4513263"/>
          <p14:tracePt t="75920" x="1169988" y="4467225"/>
          <p14:tracePt t="75925" x="1177925" y="4406900"/>
          <p14:tracePt t="75935" x="1187450" y="4386263"/>
          <p14:tracePt t="75942" x="1187450" y="4352925"/>
          <p14:tracePt t="75950" x="1195388" y="4297363"/>
          <p14:tracePt t="75954" x="1204913" y="4224338"/>
          <p14:tracePt t="75964" x="1217613" y="4165600"/>
          <p14:tracePt t="75975" x="1238250" y="4075113"/>
          <p14:tracePt t="75977" x="1246188" y="4003675"/>
          <p14:tracePt t="75990" x="1246188" y="3917950"/>
          <p14:tracePt t="75994" x="1246188" y="3846513"/>
          <p14:tracePt t="76005" x="1246188" y="3790950"/>
          <p14:tracePt t="76014" x="1246188" y="3748088"/>
          <p14:tracePt t="76021" x="1246188" y="3702050"/>
          <p14:tracePt t="76030" x="1246188" y="3671888"/>
          <p14:tracePt t="76033" x="1246188" y="3654425"/>
          <p14:tracePt t="76045" x="1238250" y="3641725"/>
          <p14:tracePt t="76057" x="1230313" y="3633788"/>
          <p14:tracePt t="76061" x="1225550" y="3629025"/>
          <p14:tracePt t="76136" x="1220788" y="3629025"/>
          <p14:tracePt t="76150" x="1220788" y="3649663"/>
          <p14:tracePt t="76156" x="1220788" y="3684588"/>
          <p14:tracePt t="76166" x="1220788" y="3714750"/>
          <p14:tracePt t="76176" x="1212850" y="3760788"/>
          <p14:tracePt t="76180" x="1200150" y="3803650"/>
          <p14:tracePt t="76192" x="1195388" y="3829050"/>
          <p14:tracePt t="76196" x="1195388" y="3859213"/>
          <p14:tracePt t="76207" x="1195388" y="3900488"/>
          <p14:tracePt t="76216" x="1195388" y="3935413"/>
          <p14:tracePt t="76222" x="1195388" y="3956050"/>
          <p14:tracePt t="76232" x="1195388" y="3978275"/>
          <p14:tracePt t="76237" x="1195388" y="4033838"/>
          <p14:tracePt t="76246" x="1195388" y="4075113"/>
          <p14:tracePt t="76258" x="1195388" y="4122738"/>
          <p14:tracePt t="76261" x="1195388" y="4152900"/>
          <p14:tracePt t="76276" x="1195388" y="4241800"/>
          <p14:tracePt t="76289" x="1195388" y="4284663"/>
          <p14:tracePt t="76298" x="1195388" y="4325938"/>
          <p14:tracePt t="76304" x="1195388" y="4360863"/>
          <p14:tracePt t="76312" x="1195388" y="4373563"/>
          <p14:tracePt t="76318" x="1195388" y="4386263"/>
          <p14:tracePt t="76329" x="1195388" y="4411663"/>
          <p14:tracePt t="76354" x="1195388" y="4416425"/>
          <p14:tracePt t="76448" x="1195388" y="4365625"/>
          <p14:tracePt t="76458" x="1190625" y="4305300"/>
          <p14:tracePt t="76464" x="1190625" y="4284663"/>
          <p14:tracePt t="76474" x="1190625" y="4254500"/>
          <p14:tracePt t="76478" x="1190625" y="4211638"/>
          <p14:tracePt t="76489" x="1190625" y="4152900"/>
          <p14:tracePt t="76497" x="1190625" y="4079875"/>
          <p14:tracePt t="76505" x="1190625" y="4006850"/>
          <p14:tracePt t="76514" x="1190625" y="3922713"/>
          <p14:tracePt t="76520" x="1190625" y="3836988"/>
          <p14:tracePt t="76530" x="1190625" y="3752850"/>
          <p14:tracePt t="76540" x="1190625" y="3667125"/>
          <p14:tracePt t="76546" x="1190625" y="3581400"/>
          <p14:tracePt t="76555" x="1190625" y="3497263"/>
          <p14:tracePt t="76560" x="1190625" y="3424238"/>
          <p14:tracePt t="76570" x="1190625" y="3352800"/>
          <p14:tracePt t="76580" x="1190625" y="3309938"/>
          <p14:tracePt t="76584" x="1182688" y="3276600"/>
          <p14:tracePt t="76594" x="1174750" y="3246438"/>
          <p14:tracePt t="76600" x="1169988" y="3236913"/>
          <p14:tracePt t="76660" x="1162050" y="3241675"/>
          <p14:tracePt t="76666" x="1162050" y="3276600"/>
          <p14:tracePt t="76676" x="1152525" y="3322638"/>
          <p14:tracePt t="76680" x="1152525" y="3348038"/>
          <p14:tracePt t="76691" x="1144588" y="3390900"/>
          <p14:tracePt t="76700" x="1136650" y="3449638"/>
          <p14:tracePt t="76707" x="1123950" y="3509963"/>
          <p14:tracePt t="76716" x="1114425" y="3568700"/>
          <p14:tracePt t="76724" x="1106488" y="3629025"/>
          <p14:tracePt t="76729" x="1098550" y="3675063"/>
          <p14:tracePt t="76742" x="1084263" y="3735388"/>
          <p14:tracePt t="76745" x="1084263" y="3778250"/>
          <p14:tracePt t="76758" x="1084263" y="3821113"/>
          <p14:tracePt t="76761" x="1084263" y="3867150"/>
          <p14:tracePt t="76772" x="1084263" y="3922713"/>
          <p14:tracePt t="76783" x="1084263" y="3956050"/>
          <p14:tracePt t="76786" x="1084263" y="4011613"/>
          <p14:tracePt t="76797" x="1084263" y="4067175"/>
          <p14:tracePt t="76803" x="1084263" y="4110038"/>
          <p14:tracePt t="76813" x="1084263" y="4168775"/>
          <p14:tracePt t="76823" x="1084263" y="4211638"/>
          <p14:tracePt t="76827" x="1084263" y="4224338"/>
          <p14:tracePt t="76838" x="1089025" y="4249738"/>
          <p14:tracePt t="76843" x="1089025" y="4254500"/>
          <p14:tracePt t="76854" x="1089025" y="4262438"/>
          <p14:tracePt t="76882" x="1089025" y="4267200"/>
          <p14:tracePt t="76942" x="1089025" y="4246563"/>
          <p14:tracePt t="76948" x="1089025" y="4203700"/>
          <p14:tracePt t="76957" x="1089025" y="4168775"/>
          <p14:tracePt t="76962" x="1098550" y="4127500"/>
          <p14:tracePt t="76975" x="1106488" y="4067175"/>
          <p14:tracePt t="76982" x="1106488" y="4006850"/>
          <p14:tracePt t="76988" x="1106488" y="3965575"/>
          <p14:tracePt t="76998" x="1119188" y="3905250"/>
          <p14:tracePt t="77005" x="1127125" y="3833813"/>
          <p14:tracePt t="77014" x="1139825" y="3773488"/>
          <p14:tracePt t="77026" x="1149350" y="3702050"/>
          <p14:tracePt t="77029" x="1157288" y="3654425"/>
          <p14:tracePt t="77038" x="1165225" y="3608388"/>
          <p14:tracePt t="77044" x="1177925" y="3560763"/>
          <p14:tracePt t="77056" x="1187450" y="3527425"/>
          <p14:tracePt t="77064" x="1187450" y="3505200"/>
          <p14:tracePt t="77075" x="1190625" y="3502025"/>
          <p14:tracePt t="77087" x="1190625" y="3492500"/>
          <p14:tracePt t="77144" x="1195388" y="3502025"/>
          <p14:tracePt t="77150" x="1195388" y="3556000"/>
          <p14:tracePt t="77160" x="1204913" y="3590925"/>
          <p14:tracePt t="77165" x="1217613" y="3633788"/>
          <p14:tracePt t="77175" x="1217613" y="3667125"/>
          <p14:tracePt t="77184" x="1225550" y="3709988"/>
          <p14:tracePt t="77191" x="1225550" y="3743325"/>
          <p14:tracePt t="77200" x="1225550" y="3773488"/>
          <p14:tracePt t="77207" x="1225550" y="3798888"/>
          <p14:tracePt t="77216" x="1225550" y="3821113"/>
          <p14:tracePt t="77226" x="1225550" y="3841750"/>
          <p14:tracePt t="77230" x="1225550" y="3854450"/>
          <p14:tracePt t="77241" x="1225550" y="3871913"/>
          <p14:tracePt t="77244" x="1230313" y="3875088"/>
          <p14:tracePt t="77297" x="0" y="0"/>
        </p14:tracePtLst>
        <p14:tracePtLst>
          <p14:tracePt t="79152" x="1233488" y="4279900"/>
          <p14:tracePt t="79197" x="1230313" y="4279900"/>
          <p14:tracePt t="79203" x="1220788" y="4279900"/>
          <p14:tracePt t="79212" x="1217613" y="4279900"/>
          <p14:tracePt t="79227" x="1204913" y="4279900"/>
          <p14:tracePt t="79237" x="1182688" y="4233863"/>
          <p14:tracePt t="79241" x="1177925" y="4219575"/>
          <p14:tracePt t="79251" x="1169988" y="4186238"/>
          <p14:tracePt t="79261" x="1162050" y="4152900"/>
          <p14:tracePt t="79267" x="1162050" y="4122738"/>
          <p14:tracePt t="79277" x="1162050" y="4087813"/>
          <p14:tracePt t="79283" x="1152525" y="4046538"/>
          <p14:tracePt t="79293" x="1152525" y="3990975"/>
          <p14:tracePt t="79305" x="1152525" y="3930650"/>
          <p14:tracePt t="79309" x="1152525" y="3887788"/>
          <p14:tracePt t="79319" x="1152525" y="3829050"/>
          <p14:tracePt t="79325" x="1152525" y="3808413"/>
          <p14:tracePt t="79334" x="1152525" y="3773488"/>
          <p14:tracePt t="79344" x="1152525" y="3730625"/>
          <p14:tracePt t="79348" x="1152525" y="3687763"/>
          <p14:tracePt t="79359" x="1152525" y="3659188"/>
          <p14:tracePt t="79364" x="1152525" y="3624263"/>
          <p14:tracePt t="79375" x="1152525" y="3595688"/>
          <p14:tracePt t="79385" x="1152525" y="3578225"/>
          <p14:tracePt t="79389" x="1152525" y="3548063"/>
          <p14:tracePt t="79400" x="1144588" y="3522663"/>
          <p14:tracePt t="79404" x="1144588" y="3509963"/>
          <p14:tracePt t="79414" x="1136650" y="3489325"/>
          <p14:tracePt t="79425" x="1119188" y="3454400"/>
          <p14:tracePt t="79429" x="1119188" y="3446463"/>
          <p14:tracePt t="79441" x="1111250" y="3429000"/>
          <p14:tracePt t="79455" x="1111250" y="3411538"/>
          <p14:tracePt t="79585" x="1111250" y="3449638"/>
          <p14:tracePt t="79590" x="1111250" y="3497263"/>
          <p14:tracePt t="79599" x="1111250" y="3552825"/>
          <p14:tracePt t="79605" x="1111250" y="3611563"/>
          <p14:tracePt t="79616" x="1119188" y="3659188"/>
          <p14:tracePt t="79625" x="1119188" y="3702050"/>
          <p14:tracePt t="79631" x="1119188" y="3756025"/>
          <p14:tracePt t="79641" x="1119188" y="3790950"/>
          <p14:tracePt t="79645" x="1119188" y="3833813"/>
          <p14:tracePt t="79656" x="1119188" y="3854450"/>
          <p14:tracePt t="79665" x="1119188" y="3887788"/>
          <p14:tracePt t="79671" x="1119188" y="3910013"/>
          <p14:tracePt t="79681" x="1119188" y="3930650"/>
          <p14:tracePt t="79686" x="1119188" y="3965575"/>
          <p14:tracePt t="79695" x="1119188" y="3986213"/>
          <p14:tracePt t="79706" x="1119188" y="4021138"/>
          <p14:tracePt t="79712" x="1119188" y="4062413"/>
          <p14:tracePt t="79722" x="1119188" y="4092575"/>
          <p14:tracePt t="79728" x="1119188" y="4113213"/>
          <p14:tracePt t="79741" x="1119188" y="4148138"/>
          <p14:tracePt t="79748" x="1119188" y="4152900"/>
          <p14:tracePt t="79754" x="1119188" y="4160838"/>
          <p14:tracePt t="79762" x="1119188" y="4165600"/>
          <p14:tracePt t="79778" x="1119188" y="4173538"/>
          <p14:tracePt t="79885" x="1106488" y="4135438"/>
          <p14:tracePt t="79887" x="1098550" y="4113213"/>
          <p14:tracePt t="79898" x="1089025" y="4079875"/>
          <p14:tracePt t="79908" x="1071563" y="4033838"/>
          <p14:tracePt t="79914" x="1071563" y="3998913"/>
          <p14:tracePt t="79924" x="1071563" y="3978275"/>
          <p14:tracePt t="79928" x="1063625" y="3943350"/>
          <p14:tracePt t="79941" x="1042988" y="3897313"/>
          <p14:tracePt t="79949" x="1042988" y="3875088"/>
          <p14:tracePt t="79955" x="1042988" y="3854450"/>
          <p14:tracePt t="79964" x="1042988" y="3821113"/>
          <p14:tracePt t="79970" x="1042988" y="3765550"/>
          <p14:tracePt t="79980" x="1042988" y="3709988"/>
          <p14:tracePt t="79991" x="1042988" y="3636963"/>
          <p14:tracePt t="79994" x="1042988" y="3565525"/>
          <p14:tracePt t="80004" x="1042988" y="3509963"/>
          <p14:tracePt t="80010" x="1042988" y="3449638"/>
          <p14:tracePt t="80021" x="1042988" y="3408363"/>
          <p14:tracePt t="80031" x="1042988" y="3373438"/>
          <p14:tracePt t="80033" x="1042988" y="3343275"/>
          <p14:tracePt t="80044" x="1042988" y="3330575"/>
          <p14:tracePt t="80058" x="1042988" y="3314700"/>
          <p14:tracePt t="80189" x="1046163" y="3327400"/>
          <p14:tracePt t="80195" x="1055688" y="3340100"/>
          <p14:tracePt t="80206" x="1055688" y="3348038"/>
          <p14:tracePt t="80210" x="1055688" y="3360738"/>
          <p14:tracePt t="80223" x="1058863" y="3373438"/>
          <p14:tracePt t="80232" x="1068388" y="3408363"/>
          <p14:tracePt t="80237" x="1076325" y="3436938"/>
          <p14:tracePt t="80246" x="1084263" y="3462338"/>
          <p14:tracePt t="80252" x="1093788" y="3505200"/>
          <p14:tracePt t="80262" x="1101725" y="3552825"/>
          <p14:tracePt t="80272" x="1101725" y="3573463"/>
          <p14:tracePt t="80277" x="1101725" y="3629025"/>
          <p14:tracePt t="80287" x="1111250" y="3662363"/>
          <p14:tracePt t="80294" x="1111250" y="3692525"/>
          <p14:tracePt t="80303" x="1111250" y="3717925"/>
          <p14:tracePt t="80312" x="1119188" y="3730625"/>
          <p14:tracePt t="80318" x="1119188" y="3735388"/>
          <p14:tracePt t="80328" x="1119188" y="3756025"/>
          <p14:tracePt t="80331" x="1119188" y="3765550"/>
          <p14:tracePt t="80342" x="1119188" y="3778250"/>
          <p14:tracePt t="80353" x="1127125" y="3798888"/>
          <p14:tracePt t="80356" x="1127125" y="3811588"/>
          <p14:tracePt t="80368" x="1127125" y="3836988"/>
          <p14:tracePt t="80373" x="1127125" y="3849688"/>
          <p14:tracePt t="80382" x="1127125" y="3871913"/>
          <p14:tracePt t="80394" x="1127125" y="3879850"/>
          <p14:tracePt t="80398" x="1127125" y="3892550"/>
          <p14:tracePt t="80408" x="1127125" y="3905250"/>
          <p14:tracePt t="80414" x="1127125" y="3910013"/>
          <p14:tracePt t="80427" x="1127125" y="3917950"/>
          <p14:tracePt t="81009" x="0" y="0"/>
        </p14:tracePtLst>
        <p14:tracePtLst>
          <p14:tracePt t="93166" x="2638425" y="2628900"/>
          <p14:tracePt t="93194" x="2638425" y="2616200"/>
          <p14:tracePt t="93205" x="2603500" y="2608263"/>
          <p14:tracePt t="93213" x="2565400" y="2570163"/>
          <p14:tracePt t="93218" x="2552700" y="2570163"/>
          <p14:tracePt t="93230" x="2519363" y="2552700"/>
          <p14:tracePt t="93234" x="2493963" y="2547938"/>
          <p14:tracePt t="93244" x="2451100" y="2519363"/>
          <p14:tracePt t="93256" x="2400300" y="2501900"/>
          <p14:tracePt t="93258" x="2352675" y="2479675"/>
          <p14:tracePt t="93275" x="2271713" y="2441575"/>
          <p14:tracePt t="93284" x="2220913" y="2425700"/>
          <p14:tracePt t="93294" x="2190750" y="2416175"/>
          <p14:tracePt t="93300" x="2157413" y="2408238"/>
          <p14:tracePt t="93310" x="2122488" y="2398713"/>
          <p14:tracePt t="93314" x="2101850" y="2398713"/>
          <p14:tracePt t="93326" x="2068513" y="2398713"/>
          <p14:tracePt t="93334" x="2016125" y="2398713"/>
          <p14:tracePt t="93341" x="1957388" y="2398713"/>
          <p14:tracePt t="93351" x="1936750" y="2398713"/>
          <p14:tracePt t="93357" x="1893888" y="2398713"/>
          <p14:tracePt t="93363" x="1833563" y="2398713"/>
          <p14:tracePt t="93377" x="1790700" y="2398713"/>
          <p14:tracePt t="93380" x="1757363" y="2398713"/>
          <p14:tracePt t="93392" x="1714500" y="2398713"/>
          <p14:tracePt t="93396" x="1693863" y="2403475"/>
          <p14:tracePt t="93408" x="1658938" y="2420938"/>
          <p14:tracePt t="93415" x="1633538" y="2438400"/>
          <p14:tracePt t="93421" x="1612900" y="2451100"/>
          <p14:tracePt t="93430" x="1565275" y="2471738"/>
          <p14:tracePt t="93439" x="1514475" y="2501900"/>
          <p14:tracePt t="93446" x="1455738" y="2532063"/>
          <p14:tracePt t="93457" x="1404938" y="2560638"/>
          <p14:tracePt t="93461" x="1377950" y="2578100"/>
          <p14:tracePt t="93472" x="1344613" y="2595563"/>
          <p14:tracePt t="93477" x="1296988" y="2611438"/>
          <p14:tracePt t="93487" x="1263650" y="2628900"/>
          <p14:tracePt t="93496" x="1230313" y="2646363"/>
          <p14:tracePt t="93503" x="1190625" y="2667000"/>
          <p14:tracePt t="93511" x="1177925" y="2679700"/>
          <p14:tracePt t="93515" x="1162050" y="2697163"/>
          <p14:tracePt t="93526" x="1127125" y="2722563"/>
          <p14:tracePt t="93539" x="1114425" y="2735263"/>
          <p14:tracePt t="93543" x="1084263" y="2773363"/>
          <p14:tracePt t="93552" x="1063625" y="2795588"/>
          <p14:tracePt t="93556" x="1030288" y="2859088"/>
          <p14:tracePt t="93566" x="992188" y="2909888"/>
          <p14:tracePt t="93578" x="969963" y="2960688"/>
          <p14:tracePt t="93582" x="949325" y="3021013"/>
          <p14:tracePt t="93594" x="919163" y="3071813"/>
          <p14:tracePt t="93595" x="901700" y="3117850"/>
          <p14:tracePt t="93609" x="885825" y="3152775"/>
          <p14:tracePt t="93618" x="863600" y="3198813"/>
          <p14:tracePt t="93623" x="846138" y="3249613"/>
          <p14:tracePt t="93632" x="817563" y="3297238"/>
          <p14:tracePt t="93639" x="804863" y="3355975"/>
          <p14:tracePt t="93648" x="795338" y="3390900"/>
          <p14:tracePt t="93663" x="787400" y="3475038"/>
          <p14:tracePt t="93676" x="787400" y="3517900"/>
          <p14:tracePt t="93678" x="787400" y="3560763"/>
          <p14:tracePt t="93689" x="774700" y="3633788"/>
          <p14:tracePt t="93698" x="774700" y="3705225"/>
          <p14:tracePt t="93703" x="765175" y="3752850"/>
          <p14:tracePt t="93712" x="757238" y="3798888"/>
          <p14:tracePt t="93717" x="757238" y="3841750"/>
          <p14:tracePt t="93728" x="757238" y="3871913"/>
          <p14:tracePt t="93738" x="757238" y="3905250"/>
          <p14:tracePt t="93744" x="757238" y="3935413"/>
          <p14:tracePt t="93755" x="757238" y="3978275"/>
          <p14:tracePt t="93758" x="757238" y="4024313"/>
          <p14:tracePt t="93768" x="757238" y="4079875"/>
          <p14:tracePt t="93778" x="757238" y="4152900"/>
          <p14:tracePt t="93784" x="765175" y="4237038"/>
          <p14:tracePt t="93794" x="774700" y="4313238"/>
          <p14:tracePt t="93797" x="795338" y="4386263"/>
          <p14:tracePt t="93808" x="817563" y="4449763"/>
          <p14:tracePt t="93820" x="825500" y="4492625"/>
          <p14:tracePt t="93824" x="842963" y="4530725"/>
          <p14:tracePt t="93834" x="850900" y="4543425"/>
          <p14:tracePt t="93841" x="868363" y="4560888"/>
          <p14:tracePt t="93850" x="871538" y="4581525"/>
          <p14:tracePt t="93860" x="889000" y="4598988"/>
          <p14:tracePt t="93864" x="906463" y="4619625"/>
          <p14:tracePt t="93875" x="962025" y="4672013"/>
          <p14:tracePt t="93879" x="1000125" y="4710113"/>
          <p14:tracePt t="93891" x="1068388" y="4773613"/>
          <p14:tracePt t="93900" x="1106488" y="4803775"/>
          <p14:tracePt t="93904" x="1139825" y="4819650"/>
          <p14:tracePt t="93914" x="1177925" y="4845050"/>
          <p14:tracePt t="93921" x="1243013" y="4900613"/>
          <p14:tracePt t="93930" x="1306513" y="4943475"/>
          <p14:tracePt t="93941" x="1370013" y="4976813"/>
          <p14:tracePt t="93946" x="1430338" y="4994275"/>
          <p14:tracePt t="93960" x="1536700" y="5024438"/>
          <p14:tracePt t="93970" x="1582738" y="5037138"/>
          <p14:tracePt t="93980" x="1617663" y="5037138"/>
          <p14:tracePt t="93990" x="1646238" y="5037138"/>
          <p14:tracePt t="93996" x="1668463" y="5037138"/>
          <p14:tracePt t="94000" x="1709738" y="5037138"/>
          <p14:tracePt t="94010" x="1770063" y="5037138"/>
          <p14:tracePt t="94022" x="1855788" y="5037138"/>
          <p14:tracePt t="94027" x="1957388" y="5045075"/>
          <p14:tracePt t="94037" x="2068513" y="5045075"/>
          <p14:tracePt t="94045" x="2182813" y="5057775"/>
          <p14:tracePt t="94049" x="2297113" y="5057775"/>
          <p14:tracePt t="94060" x="2408238" y="5057775"/>
          <p14:tracePt t="94066" x="2522538" y="5057775"/>
          <p14:tracePt t="94078" x="2620963" y="5057775"/>
          <p14:tracePt t="94081" x="2706688" y="5049838"/>
          <p14:tracePt t="94093" x="2782888" y="5041900"/>
          <p14:tracePt t="94103" x="2871788" y="5006975"/>
          <p14:tracePt t="94108" x="2947988" y="4964113"/>
          <p14:tracePt t="94116" x="3025775" y="4905375"/>
          <p14:tracePt t="94123" x="3119438" y="4824413"/>
          <p14:tracePt t="94131" x="3213100" y="4730750"/>
          <p14:tracePt t="94142" x="3294063" y="4637088"/>
          <p14:tracePt t="94146" x="3378200" y="4518025"/>
          <p14:tracePt t="94157" x="3463925" y="4398963"/>
          <p14:tracePt t="94162" x="3544888" y="4292600"/>
          <p14:tracePt t="94174" x="3600450" y="4203700"/>
          <p14:tracePt t="94182" x="3659188" y="4122738"/>
          <p14:tracePt t="94189" x="3702050" y="4046538"/>
          <p14:tracePt t="94198" x="3735388" y="3968750"/>
          <p14:tracePt t="94201" x="3757613" y="3897313"/>
          <p14:tracePt t="94212" x="3765550" y="3794125"/>
          <p14:tracePt t="94222" x="3778250" y="3697288"/>
          <p14:tracePt t="94229" x="3778250" y="3568700"/>
          <p14:tracePt t="94238" x="3778250" y="3441700"/>
          <p14:tracePt t="94243" x="3778250" y="3314700"/>
          <p14:tracePt t="94252" x="3778250" y="3186113"/>
          <p14:tracePt t="94262" x="3770313" y="3071813"/>
          <p14:tracePt t="94268" x="3748088" y="2957513"/>
          <p14:tracePt t="94278" x="3714750" y="2854325"/>
          <p14:tracePt t="94284" x="3679825" y="2765425"/>
          <p14:tracePt t="94294" x="3633788" y="2676525"/>
          <p14:tracePt t="94302" x="3603625" y="2598738"/>
          <p14:tracePt t="94310" x="3560763" y="2535238"/>
          <p14:tracePt t="94318" x="3506788" y="2484438"/>
          <p14:tracePt t="94325" x="3467100" y="2433638"/>
          <p14:tracePt t="94334" x="3413125" y="2378075"/>
          <p14:tracePt t="94346" x="3335338" y="2322513"/>
          <p14:tracePt t="94347" x="3259138" y="2292350"/>
          <p14:tracePt t="94359" x="3170238" y="2259013"/>
          <p14:tracePt t="94364" x="3081338" y="2225675"/>
          <p14:tracePt t="94377" x="2978150" y="2190750"/>
          <p14:tracePt t="94383" x="2876550" y="2178050"/>
          <p14:tracePt t="94388" x="2762250" y="2157413"/>
          <p14:tracePt t="94400" x="2663825" y="2144713"/>
          <p14:tracePt t="94407" x="2562225" y="2135188"/>
          <p14:tracePt t="94414" x="2459038" y="2122488"/>
          <p14:tracePt t="94426" x="2362200" y="2109788"/>
          <p14:tracePt t="94432" x="2271713" y="2101850"/>
          <p14:tracePt t="94442" x="2187575" y="2101850"/>
          <p14:tracePt t="94446" x="2114550" y="2101850"/>
          <p14:tracePt t="94454" x="2030413" y="2101850"/>
          <p14:tracePt t="94466" x="1962150" y="2101850"/>
          <p14:tracePt t="94470" x="1871663" y="2101850"/>
          <p14:tracePt t="94480" x="1803400" y="2101850"/>
          <p14:tracePt t="94484" x="1701800" y="2119313"/>
          <p14:tracePt t="94495" x="1612900" y="2139950"/>
          <p14:tracePt t="94505" x="1524000" y="2173288"/>
          <p14:tracePt t="94511" x="1446213" y="2208213"/>
          <p14:tracePt t="94521" x="1357313" y="2251075"/>
          <p14:tracePt t="94526" x="1268413" y="2297113"/>
          <p14:tracePt t="94536" x="1187450" y="2352675"/>
          <p14:tracePt t="94546" x="1111250" y="2386013"/>
          <p14:tracePt t="94550" x="1033463" y="2428875"/>
          <p14:tracePt t="94562" x="982663" y="2471738"/>
          <p14:tracePt t="94566" x="919163" y="2514600"/>
          <p14:tracePt t="94576" x="868363" y="2552700"/>
          <p14:tracePt t="94585" x="833438" y="2582863"/>
          <p14:tracePt t="94590" x="795338" y="2620963"/>
          <p14:tracePt t="94600" x="752475" y="2659063"/>
          <p14:tracePt t="94608" x="727075" y="2697163"/>
          <p14:tracePt t="94615" x="698500" y="2744788"/>
          <p14:tracePt t="94627" x="668338" y="2782888"/>
          <p14:tracePt t="94632" x="638175" y="2833688"/>
          <p14:tracePt t="94646" x="592138" y="2930525"/>
          <p14:tracePt t="94656" x="582613" y="2978150"/>
          <p14:tracePt t="94666" x="561975" y="3036888"/>
          <p14:tracePt t="94676" x="552450" y="3097213"/>
          <p14:tracePt t="94682" x="539750" y="3170238"/>
          <p14:tracePt t="94685" x="531813" y="3241675"/>
          <p14:tracePt t="94696" x="531813" y="3302000"/>
          <p14:tracePt t="94706" x="531813" y="3360738"/>
          <p14:tracePt t="94712" x="531813" y="3416300"/>
          <p14:tracePt t="94725" x="531813" y="3459163"/>
          <p14:tracePt t="94728" x="531813" y="3517900"/>
          <p14:tracePt t="94738" x="531813" y="3560763"/>
          <p14:tracePt t="94748" x="531813" y="3608388"/>
          <p14:tracePt t="94752" x="531813" y="3636963"/>
          <p14:tracePt t="94763" x="531813" y="3671888"/>
          <p14:tracePt t="94767" x="531813" y="3684588"/>
          <p14:tracePt t="94778" x="531813" y="3697288"/>
          <p14:tracePt t="94790" x="557213" y="3714750"/>
          <p14:tracePt t="94794" x="561975" y="3717925"/>
          <p14:tracePt t="94809" x="561975" y="3727450"/>
          <p14:tracePt t="94864" x="0" y="0"/>
        </p14:tracePtLst>
        <p14:tracePtLst>
          <p14:tracePt t="100215" x="3165475" y="3390900"/>
          <p14:tracePt t="100275" x="3160713" y="3390900"/>
          <p14:tracePt t="100281" x="3119438" y="3373438"/>
          <p14:tracePt t="100291" x="3076575" y="3365500"/>
          <p14:tracePt t="100300" x="3013075" y="3335338"/>
          <p14:tracePt t="100306" x="2990850" y="3335338"/>
          <p14:tracePt t="100315" x="2965450" y="3327400"/>
          <p14:tracePt t="100320" x="2919413" y="3309938"/>
          <p14:tracePt t="100330" x="2859088" y="3297238"/>
          <p14:tracePt t="100341" x="2800350" y="3279775"/>
          <p14:tracePt t="100346" x="2740025" y="3259138"/>
          <p14:tracePt t="100357" x="2676525" y="3236913"/>
          <p14:tracePt t="100360" x="2613025" y="3208338"/>
          <p14:tracePt t="100370" x="2570163" y="3195638"/>
          <p14:tracePt t="100382" x="2522538" y="3186113"/>
          <p14:tracePt t="100386" x="2476500" y="3178175"/>
          <p14:tracePt t="100396" x="2428875" y="3170238"/>
          <p14:tracePt t="100401" x="2395538" y="3160713"/>
          <p14:tracePt t="100412" x="2349500" y="3152775"/>
          <p14:tracePt t="100420" x="2306638" y="3143250"/>
          <p14:tracePt t="100427" x="2259013" y="3130550"/>
          <p14:tracePt t="100436" x="2212975" y="3130550"/>
          <p14:tracePt t="100443" x="2170113" y="3122613"/>
          <p14:tracePt t="100451" x="2136775" y="3122613"/>
          <p14:tracePt t="100462" x="2101850" y="3114675"/>
          <p14:tracePt t="100466" x="2058988" y="3114675"/>
          <p14:tracePt t="100477" x="2030413" y="3114675"/>
          <p14:tracePt t="100483" x="1987550" y="3114675"/>
          <p14:tracePt t="100493" x="1939925" y="3114675"/>
          <p14:tracePt t="100502" x="1897063" y="3114675"/>
          <p14:tracePt t="100506" x="1843088" y="3114675"/>
          <p14:tracePt t="100516" x="1765300" y="3130550"/>
          <p14:tracePt t="100522" x="1706563" y="3152775"/>
          <p14:tracePt t="100532" x="1643063" y="3195638"/>
          <p14:tracePt t="100543" x="1574800" y="3236913"/>
          <p14:tracePt t="100549" x="1539875" y="3267075"/>
          <p14:tracePt t="100560" x="1514475" y="3292475"/>
          <p14:tracePt t="100564" x="1497013" y="3327400"/>
          <p14:tracePt t="100572" x="1481138" y="3360738"/>
          <p14:tracePt t="100582" x="1463675" y="3395663"/>
          <p14:tracePt t="100589" x="1446213" y="3433763"/>
          <p14:tracePt t="100598" x="1433513" y="3475038"/>
          <p14:tracePt t="100602" x="1417638" y="3540125"/>
          <p14:tracePt t="100612" x="1382713" y="3603625"/>
          <p14:tracePt t="100622" x="1362075" y="3687763"/>
          <p14:tracePt t="100628" x="1339850" y="3790950"/>
          <p14:tracePt t="100641" x="1327150" y="3905250"/>
          <p14:tracePt t="100645" x="1314450" y="4021138"/>
          <p14:tracePt t="100656" x="1306513" y="4122738"/>
          <p14:tracePt t="100664" x="1293813" y="4206875"/>
          <p14:tracePt t="100667" x="1293813" y="4262438"/>
          <p14:tracePt t="100678" x="1293813" y="4310063"/>
          <p14:tracePt t="100683" x="1293813" y="4338638"/>
          <p14:tracePt t="100694" x="1293813" y="4373563"/>
          <p14:tracePt t="100705" x="1306513" y="4416425"/>
          <p14:tracePt t="100707" x="1339850" y="4479925"/>
          <p14:tracePt t="100719" x="1370013" y="4543425"/>
          <p14:tracePt t="100725" x="1404938" y="4619625"/>
          <p14:tracePt t="100734" x="1438275" y="4710113"/>
          <p14:tracePt t="100744" x="1506538" y="4811713"/>
          <p14:tracePt t="100751" x="1565275" y="4918075"/>
          <p14:tracePt t="100761" x="1633538" y="5011738"/>
          <p14:tracePt t="100763" x="1701800" y="5087938"/>
          <p14:tracePt t="100775" x="1782763" y="5181600"/>
          <p14:tracePt t="100784" x="1863725" y="5249863"/>
          <p14:tracePt t="100791" x="1939925" y="5305425"/>
          <p14:tracePt t="100800" x="2003425" y="5348288"/>
          <p14:tracePt t="100804" x="2068513" y="5381625"/>
          <p14:tracePt t="100814" x="2119313" y="5411788"/>
          <p14:tracePt t="100825" x="2165350" y="5429250"/>
          <p14:tracePt t="100830" x="2216150" y="5457825"/>
          <p14:tracePt t="100841" x="2263775" y="5480050"/>
          <p14:tracePt t="100846" x="2297113" y="5495925"/>
          <p14:tracePt t="100858" x="2344738" y="5505450"/>
          <p14:tracePt t="100866" x="2390775" y="5513388"/>
          <p14:tracePt t="100871" x="2438400" y="5522913"/>
          <p14:tracePt t="100879" x="2481263" y="5522913"/>
          <p14:tracePt t="100887" x="2540000" y="5522913"/>
          <p14:tracePt t="100896" x="2608263" y="5522913"/>
          <p14:tracePt t="100908" x="2684463" y="5518150"/>
          <p14:tracePt t="100911" x="2770188" y="5495925"/>
          <p14:tracePt t="100921" x="2863850" y="5449888"/>
          <p14:tracePt t="100928" x="2952750" y="5381625"/>
          <p14:tracePt t="100938" x="3033713" y="5313363"/>
          <p14:tracePt t="100947" x="3109913" y="5245100"/>
          <p14:tracePt t="100950" x="3165475" y="5181600"/>
          <p14:tracePt t="100960" x="3221038" y="5113338"/>
          <p14:tracePt t="100966" x="3267075" y="5024438"/>
          <p14:tracePt t="100976" x="3309938" y="4935538"/>
          <p14:tracePt t="100988" x="3344863" y="4832350"/>
          <p14:tracePt t="100993" x="3370263" y="4718050"/>
          <p14:tracePt t="101002" x="3378200" y="4616450"/>
          <p14:tracePt t="101006" x="3378200" y="4518025"/>
          <p14:tracePt t="101016" x="3378200" y="4403725"/>
          <p14:tracePt t="101027" x="3378200" y="4292600"/>
          <p14:tracePt t="101032" x="3373438" y="4178300"/>
          <p14:tracePt t="101044" x="3348038" y="4062413"/>
          <p14:tracePt t="101047" x="3302000" y="3943350"/>
          <p14:tracePt t="101057" x="3259138" y="3854450"/>
          <p14:tracePt t="101066" x="3213100" y="3778250"/>
          <p14:tracePt t="101073" x="3170238" y="3684588"/>
          <p14:tracePt t="101084" x="3127375" y="3621088"/>
          <p14:tracePt t="101089" x="3068638" y="3530600"/>
          <p14:tracePt t="101097" x="3013075" y="3467100"/>
          <p14:tracePt t="101109" x="2962275" y="3398838"/>
          <p14:tracePt t="101112" x="2919413" y="3348038"/>
          <p14:tracePt t="101124" x="2868613" y="3297238"/>
          <p14:tracePt t="101128" x="2828925" y="3259138"/>
          <p14:tracePt t="101140" x="2765425" y="3216275"/>
          <p14:tracePt t="101148" x="2714625" y="3173413"/>
          <p14:tracePt t="101152" x="2638425" y="3152775"/>
          <p14:tracePt t="101179" x="2413000" y="3089275"/>
          <p14:tracePt t="101190" x="2327275" y="3079750"/>
          <p14:tracePt t="101194" x="2228850" y="3079750"/>
          <p14:tracePt t="101209" x="2084388" y="3079750"/>
          <p14:tracePt t="101218" x="2025650" y="3079750"/>
          <p14:tracePt t="101228" x="1982788" y="3079750"/>
          <p14:tracePt t="101234" x="1936750" y="3092450"/>
          <p14:tracePt t="101244" x="1897063" y="3122613"/>
          <p14:tracePt t="101248" x="1871663" y="3160713"/>
          <p14:tracePt t="101259" x="1851025" y="3208338"/>
          <p14:tracePt t="101267" x="1830388" y="3267075"/>
          <p14:tracePt t="101275" x="1808163" y="3330575"/>
          <p14:tracePt t="101284" x="1787525" y="3403600"/>
          <p14:tracePt t="101291" x="1765300" y="3492500"/>
          <p14:tracePt t="101298" x="1744663" y="3565525"/>
          <p14:tracePt t="101310" x="1736725" y="3641725"/>
          <p14:tracePt t="101314" x="1724025" y="3727450"/>
          <p14:tracePt t="101328" x="1724025" y="3786188"/>
          <p14:tracePt t="101331" x="1724025" y="3841750"/>
          <p14:tracePt t="101342" x="1714500" y="3887788"/>
          <p14:tracePt t="101351" x="1714500" y="3930650"/>
          <p14:tracePt t="101358" x="1714500" y="3978275"/>
          <p14:tracePt t="101364" x="1714500" y="4021138"/>
          <p14:tracePt t="101371" x="1714500" y="4062413"/>
          <p14:tracePt t="101380" x="1714500" y="4122738"/>
          <p14:tracePt t="101391" x="1724025" y="4206875"/>
          <p14:tracePt t="101394" x="1744663" y="4297363"/>
          <p14:tracePt t="101404" x="1778000" y="4398963"/>
          <p14:tracePt t="101412" x="1825625" y="4518025"/>
          <p14:tracePt t="101421" x="1897063" y="4649788"/>
          <p14:tracePt t="101429" x="1974850" y="4791075"/>
          <p14:tracePt t="101436" x="2058988" y="4910138"/>
          <p14:tracePt t="101448" x="2139950" y="5003800"/>
          <p14:tracePt t="101449" x="2190750" y="5067300"/>
          <p14:tracePt t="101460" x="2271713" y="5135563"/>
          <p14:tracePt t="101474" x="2322513" y="5176838"/>
          <p14:tracePt t="101477" x="2387600" y="5207000"/>
          <p14:tracePt t="101487" x="2451100" y="5237163"/>
          <p14:tracePt t="101491" x="2509838" y="5270500"/>
          <p14:tracePt t="101500" x="2574925" y="5300663"/>
          <p14:tracePt t="101511" x="2638425" y="5335588"/>
          <p14:tracePt t="101515" x="2684463" y="5351463"/>
          <p14:tracePt t="101526" x="2747963" y="5373688"/>
          <p14:tracePt t="101531" x="2808288" y="5381625"/>
          <p14:tracePt t="101543" x="2868613" y="5394325"/>
          <p14:tracePt t="101550" x="2952750" y="5394325"/>
          <p14:tracePt t="101556" x="3051175" y="5394325"/>
          <p14:tracePt t="101565" x="3122613" y="5376863"/>
          <p14:tracePt t="101572" x="3216275" y="5330825"/>
          <p14:tracePt t="101582" x="3294063" y="5275263"/>
          <p14:tracePt t="101597" x="3438525" y="5151438"/>
          <p14:tracePt t="101608" x="3494088" y="5087938"/>
          <p14:tracePt t="101613" x="3532188" y="5037138"/>
          <p14:tracePt t="101624" x="3587750" y="4986338"/>
          <p14:tracePt t="101632" x="3625850" y="4935538"/>
          <p14:tracePt t="101636" x="3667125" y="4884738"/>
          <p14:tracePt t="101648" x="3697288" y="4832350"/>
          <p14:tracePt t="101652" x="3740150" y="4768850"/>
          <p14:tracePt t="101663" x="3773488" y="4692650"/>
          <p14:tracePt t="101673" x="3803650" y="4616450"/>
          <p14:tracePt t="101679" x="3838575" y="4525963"/>
          <p14:tracePt t="101688" x="3859213" y="4437063"/>
          <p14:tracePt t="101693" x="3871913" y="4365625"/>
          <p14:tracePt t="101702" x="3871913" y="4310063"/>
          <p14:tracePt t="101713" x="3871913" y="4249738"/>
          <p14:tracePt t="101717" x="3871913" y="4206875"/>
          <p14:tracePt t="101728" x="3871913" y="4173538"/>
          <p14:tracePt t="101731" x="3859213" y="4160838"/>
          <p14:tracePt t="101745" x="3851275" y="4135438"/>
          <p14:tracePt t="101752" x="3838575" y="4122738"/>
          <p14:tracePt t="101759" x="3829050" y="4105275"/>
          <p14:tracePt t="101768" x="3825875" y="4100513"/>
          <p14:tracePt t="101775" x="3803650" y="4092575"/>
          <p14:tracePt t="101784" x="3790950" y="4092575"/>
          <p14:tracePt t="101795" x="3773488" y="4092575"/>
          <p14:tracePt t="101797" x="3760788" y="4084638"/>
          <p14:tracePt t="101809" x="3757613" y="4084638"/>
          <p14:tracePt t="101813" x="3735388" y="4084638"/>
          <p14:tracePt t="101892" x="0" y="0"/>
        </p14:tracePtLst>
        <p14:tracePtLst>
          <p14:tracePt t="103057" x="3732213" y="4684713"/>
          <p14:tracePt t="103140" x="3719513" y="4684713"/>
          <p14:tracePt t="103158" x="3714750" y="4684713"/>
          <p14:tracePt t="103168" x="3706813" y="4684713"/>
          <p14:tracePt t="103369" x="0" y="0"/>
        </p14:tracePtLst>
        <p14:tracePtLst>
          <p14:tracePt t="104952" x="7254875" y="468313"/>
          <p14:tracePt t="104956" x="7254875" y="493713"/>
          <p14:tracePt t="104959" x="7254875" y="523875"/>
          <p14:tracePt t="104970" x="7254875" y="565150"/>
          <p14:tracePt t="104977" x="7254875" y="608013"/>
          <p14:tracePt t="104986" x="7254875" y="642938"/>
          <p14:tracePt t="104996" x="7254875" y="698500"/>
          <p14:tracePt t="105002" x="7254875" y="727075"/>
          <p14:tracePt t="105012" x="7254875" y="749300"/>
          <p14:tracePt t="105016" x="7254875" y="774700"/>
          <p14:tracePt t="105026" x="7254875" y="795338"/>
          <p14:tracePt t="105036" x="7254875" y="817563"/>
          <p14:tracePt t="105042" x="7262813" y="850900"/>
          <p14:tracePt t="105052" x="7262813" y="884238"/>
          <p14:tracePt t="105056" x="7267575" y="914400"/>
          <p14:tracePt t="105066" x="7267575" y="949325"/>
          <p14:tracePt t="105077" x="7288213" y="990600"/>
          <p14:tracePt t="105082" x="7297738" y="1025525"/>
          <p14:tracePt t="105093" x="7300913" y="1050925"/>
          <p14:tracePt t="105098" x="7310438" y="1093788"/>
          <p14:tracePt t="105110" x="7318375" y="1127125"/>
          <p14:tracePt t="105118" x="7340600" y="1162050"/>
          <p14:tracePt t="105122" x="7343775" y="1182688"/>
          <p14:tracePt t="105132" x="7353300" y="1216025"/>
          <p14:tracePt t="105136" x="7361238" y="1228725"/>
          <p14:tracePt t="105148" x="7361238" y="1238250"/>
          <p14:tracePt t="105159" x="7369175" y="1258888"/>
          <p14:tracePt t="105164" x="7373938" y="1263650"/>
          <p14:tracePt t="105174" x="7373938" y="1268413"/>
          <p14:tracePt t="105179" x="7381875" y="1284288"/>
          <p14:tracePt t="105198" x="7381875" y="1289050"/>
          <p14:tracePt t="105202" x="7386638" y="1301750"/>
          <p14:tracePt t="105212" x="7404100" y="1335088"/>
          <p14:tracePt t="105220" x="7454900" y="1387475"/>
          <p14:tracePt t="105228" x="7497763" y="1438275"/>
          <p14:tracePt t="105240" x="7505700" y="1463675"/>
          <p14:tracePt t="105244" x="7535863" y="1519238"/>
          <p14:tracePt t="105254" x="7586663" y="1587500"/>
          <p14:tracePt t="105258" x="7629525" y="1651000"/>
          <p14:tracePt t="105268" x="7659688" y="1697038"/>
          <p14:tracePt t="105279" x="7688263" y="1735138"/>
          <p14:tracePt t="105284" x="7697788" y="1747838"/>
          <p14:tracePt t="105294" x="7700963" y="1757363"/>
          <p14:tracePt t="105298" x="7700963" y="1760538"/>
          <p14:tracePt t="105310" x="7710488" y="1782763"/>
          <p14:tracePt t="105318" x="7710488" y="1795463"/>
          <p14:tracePt t="105324" x="7726363" y="1841500"/>
          <p14:tracePt t="105335" x="7735888" y="1876425"/>
          <p14:tracePt t="105337" x="7756525" y="1935163"/>
          <p14:tracePt t="105350" x="7766050" y="1995488"/>
          <p14:tracePt t="105360" x="7773988" y="2041525"/>
          <p14:tracePt t="105365" x="7781925" y="2063750"/>
          <p14:tracePt t="105375" x="7781925" y="2079625"/>
          <p14:tracePt t="105380" x="7781925" y="2084388"/>
          <p14:tracePt t="105667" x="0" y="0"/>
        </p14:tracePtLst>
        <p14:tracePtLst>
          <p14:tracePt t="106107" x="7731125" y="2152650"/>
          <p14:tracePt t="106115" x="7723188" y="2157413"/>
          <p14:tracePt t="106121" x="7723188" y="2165350"/>
          <p14:tracePt t="106130" x="7723188" y="2170113"/>
          <p14:tracePt t="106136" x="7723188" y="2178050"/>
          <p14:tracePt t="106145" x="7718425" y="2182813"/>
          <p14:tracePt t="106159" x="7710488" y="2195513"/>
          <p14:tracePt t="106163" x="7700963" y="2220913"/>
          <p14:tracePt t="106171" x="7697788" y="2233613"/>
          <p14:tracePt t="106176" x="7688263" y="2251075"/>
          <p14:tracePt t="106186" x="7680325" y="2271713"/>
          <p14:tracePt t="106196" x="7662863" y="2306638"/>
          <p14:tracePt t="106202" x="7654925" y="2352675"/>
          <p14:tracePt t="106212" x="7646988" y="2413000"/>
          <p14:tracePt t="106216" x="7624763" y="2459038"/>
          <p14:tracePt t="106227" x="7607300" y="2509838"/>
          <p14:tracePt t="106236" x="7599363" y="2532063"/>
          <p14:tracePt t="106242" x="7591425" y="2557463"/>
          <p14:tracePt t="106252" x="7591425" y="2570163"/>
          <p14:tracePt t="106256" x="7591425" y="2590800"/>
          <p14:tracePt t="106268" x="7581900" y="2633663"/>
          <p14:tracePt t="106276" x="7581900" y="2659063"/>
          <p14:tracePt t="106282" x="7581900" y="2709863"/>
          <p14:tracePt t="106294" x="7573963" y="2770188"/>
          <p14:tracePt t="106298" x="7573963" y="2795588"/>
          <p14:tracePt t="106309" x="7573963" y="2836863"/>
          <p14:tracePt t="106318" x="7573963" y="2892425"/>
          <p14:tracePt t="106322" x="7561263" y="2965450"/>
          <p14:tracePt t="106333" x="7553325" y="3028950"/>
          <p14:tracePt t="106338" x="7553325" y="3084513"/>
          <p14:tracePt t="106348" x="7553325" y="3097213"/>
          <p14:tracePt t="106359" x="7543800" y="3105150"/>
          <p14:tracePt t="106363" x="7543800" y="3109913"/>
          <p14:tracePt t="106531" x="0" y="0"/>
        </p14:tracePtLst>
        <p14:tracePtLst>
          <p14:tracePt t="112906" x="5411788" y="3743325"/>
          <p14:tracePt t="112956" x="5403850" y="3730625"/>
          <p14:tracePt t="112971" x="5399088" y="3730625"/>
          <p14:tracePt t="112981" x="5395913" y="3730625"/>
          <p14:tracePt t="112991" x="5386388" y="3730625"/>
          <p14:tracePt t="113011" x="5373688" y="3730625"/>
          <p14:tracePt t="113020" x="5370513" y="3730625"/>
          <p14:tracePt t="113030" x="5357813" y="3730625"/>
          <p14:tracePt t="113036" x="5340350" y="3730625"/>
          <p14:tracePt t="113046" x="5318125" y="3730625"/>
          <p14:tracePt t="113050" x="5289550" y="3730625"/>
          <p14:tracePt t="113062" x="5246688" y="3730625"/>
          <p14:tracePt t="113073" x="5221288" y="3730625"/>
          <p14:tracePt t="113076" x="5191125" y="3735388"/>
          <p14:tracePt t="113086" x="5145088" y="3743325"/>
          <p14:tracePt t="113093" x="5084763" y="3752850"/>
          <p14:tracePt t="113102" x="5011738" y="3765550"/>
          <p14:tracePt t="113112" x="4935538" y="3773488"/>
          <p14:tracePt t="113115" x="4889500" y="3794125"/>
          <p14:tracePt t="113127" x="4829175" y="3816350"/>
          <p14:tracePt t="113131" x="4778375" y="3833813"/>
          <p14:tracePt t="113143" x="4745038" y="3849688"/>
          <p14:tracePt t="113152" x="4705350" y="3879850"/>
          <p14:tracePt t="113156" x="4692650" y="3887788"/>
          <p14:tracePt t="113166" x="4676775" y="3900488"/>
          <p14:tracePt t="113174" x="4654550" y="3917950"/>
          <p14:tracePt t="113182" x="4629150" y="3943350"/>
          <p14:tracePt t="113192" x="4616450" y="3956050"/>
          <p14:tracePt t="113198" x="4598988" y="3981450"/>
          <p14:tracePt t="113209" x="4570413" y="4037013"/>
          <p14:tracePt t="113212" x="4560888" y="4062413"/>
          <p14:tracePt t="113222" x="4548188" y="4084638"/>
          <p14:tracePt t="113232" x="4535488" y="4130675"/>
          <p14:tracePt t="113238" x="4518025" y="4178300"/>
          <p14:tracePt t="113248" x="4510088" y="4224338"/>
          <p14:tracePt t="113251" x="4502150" y="4271963"/>
          <p14:tracePt t="113262" x="4489450" y="4330700"/>
          <p14:tracePt t="113275" x="4489450" y="4352925"/>
          <p14:tracePt t="113279" x="4489450" y="4406900"/>
          <p14:tracePt t="113290" x="4489450" y="4462463"/>
          <p14:tracePt t="113293" x="4489450" y="4522788"/>
          <p14:tracePt t="113304" x="4489450" y="4594225"/>
          <p14:tracePt t="113312" x="4489450" y="4649788"/>
          <p14:tracePt t="113317" x="4489450" y="4710113"/>
          <p14:tracePt t="113329" x="4492625" y="4751388"/>
          <p14:tracePt t="113334" x="4505325" y="4799013"/>
          <p14:tracePt t="113344" x="4514850" y="4832350"/>
          <p14:tracePt t="113356" x="4532313" y="4879975"/>
          <p14:tracePt t="113358" x="4552950" y="4930775"/>
          <p14:tracePt t="113368" x="4583113" y="4976813"/>
          <p14:tracePt t="113374" x="4621213" y="5029200"/>
          <p14:tracePt t="113384" x="4654550" y="5092700"/>
          <p14:tracePt t="113394" x="4684713" y="5156200"/>
          <p14:tracePt t="113398" x="4740275" y="5232400"/>
          <p14:tracePt t="113410" x="4795838" y="5313363"/>
          <p14:tracePt t="113413" x="4851400" y="5389563"/>
          <p14:tracePt t="113425" x="4905375" y="5454650"/>
          <p14:tracePt t="113433" x="4957763" y="5508625"/>
          <p14:tracePt t="113440" x="5011738" y="5561013"/>
          <p14:tracePt t="113449" x="5051425" y="5599113"/>
          <p14:tracePt t="113454" x="5072063" y="5624513"/>
          <p14:tracePt t="113464" x="5110163" y="5641975"/>
          <p14:tracePt t="113475" x="5145088" y="5657850"/>
          <p14:tracePt t="113480" x="5203825" y="5680075"/>
          <p14:tracePt t="113491" x="5264150" y="5688013"/>
          <p14:tracePt t="113494" x="5322888" y="5688013"/>
          <p14:tracePt t="113504" x="5383213" y="5688013"/>
          <p14:tracePt t="113513" x="5449888" y="5688013"/>
          <p14:tracePt t="113521" x="5527675" y="5683250"/>
          <p14:tracePt t="113530" x="5611813" y="5657850"/>
          <p14:tracePt t="113537" x="5705475" y="5602288"/>
          <p14:tracePt t="113546" x="5811838" y="5535613"/>
          <p14:tracePt t="113557" x="5902325" y="5462588"/>
          <p14:tracePt t="113561" x="5995988" y="5394325"/>
          <p14:tracePt t="113571" x="6049963" y="5305425"/>
          <p14:tracePt t="113579" x="6084888" y="5216525"/>
          <p14:tracePt t="113586" x="6097588" y="5113338"/>
          <p14:tracePt t="113596" x="6105525" y="5011738"/>
          <p14:tracePt t="113599" x="6105525" y="4913313"/>
          <p14:tracePt t="113613" x="6105525" y="4816475"/>
          <p14:tracePt t="113615" x="6102350" y="4725988"/>
          <p14:tracePt t="113627" x="6080125" y="4641850"/>
          <p14:tracePt t="113636" x="6059488" y="4551363"/>
          <p14:tracePt t="113642" x="6024563" y="4462463"/>
          <p14:tracePt t="113651" x="5991225" y="4386263"/>
          <p14:tracePt t="113656" x="5956300" y="4310063"/>
          <p14:tracePt t="113665" x="5915025" y="4246563"/>
          <p14:tracePt t="113677" x="5872163" y="4181475"/>
          <p14:tracePt t="113681" x="5834063" y="4130675"/>
          <p14:tracePt t="113693" x="5791200" y="4079875"/>
          <p14:tracePt t="113696" x="5753100" y="4049713"/>
          <p14:tracePt t="113707" x="5727700" y="4016375"/>
          <p14:tracePt t="113716" x="5710238" y="3998913"/>
          <p14:tracePt t="113724" x="5689600" y="3990975"/>
          <p14:tracePt t="113732" x="5672138" y="3978275"/>
          <p14:tracePt t="113736" x="5649913" y="3978275"/>
          <p14:tracePt t="113746" x="5646738" y="3978275"/>
          <p14:tracePt t="113759" x="5624513" y="3968750"/>
          <p14:tracePt t="113762" x="5599113" y="3968750"/>
          <p14:tracePt t="113773" x="5586413" y="3968750"/>
          <p14:tracePt t="113779" x="5573713" y="3968750"/>
          <p14:tracePt t="113789" x="5561013" y="3968750"/>
          <p14:tracePt t="113798" x="5548313" y="3968750"/>
          <p14:tracePt t="113801" x="5530850" y="3968750"/>
          <p14:tracePt t="113812" x="5518150" y="3968750"/>
          <p14:tracePt t="113818" x="5497513" y="3968750"/>
          <p14:tracePt t="113828" x="5489575" y="3968750"/>
          <p14:tracePt t="113929" x="0" y="0"/>
        </p14:tracePtLst>
        <p14:tracePtLst>
          <p14:tracePt t="123569" x="8310563" y="4619625"/>
          <p14:tracePt t="123588" x="8310563" y="4616450"/>
          <p14:tracePt t="123594" x="8310563" y="4603750"/>
          <p14:tracePt t="123604" x="8310563" y="4594225"/>
          <p14:tracePt t="123608" x="8310563" y="4578350"/>
          <p14:tracePt t="123618" x="8297863" y="4560888"/>
          <p14:tracePt t="123628" x="8288338" y="4548188"/>
          <p14:tracePt t="123634" x="8285163" y="4530725"/>
          <p14:tracePt t="123645" x="8267700" y="4518025"/>
          <p14:tracePt t="123649" x="8258175" y="4500563"/>
          <p14:tracePt t="123659" x="8255000" y="4487863"/>
          <p14:tracePt t="123670" x="8245475" y="4479925"/>
          <p14:tracePt t="123674" x="8242300" y="4475163"/>
          <p14:tracePt t="123684" x="8229600" y="4454525"/>
          <p14:tracePt t="123700" x="8212138" y="4432300"/>
          <p14:tracePt t="123712" x="8204200" y="4424363"/>
          <p14:tracePt t="123714" x="8199438" y="4411663"/>
          <p14:tracePt t="123724" x="8174038" y="4394200"/>
          <p14:tracePt t="123731" x="8161338" y="4381500"/>
          <p14:tracePt t="123740" x="8143875" y="4365625"/>
          <p14:tracePt t="123751" x="8110538" y="4338638"/>
          <p14:tracePt t="123754" x="8085138" y="4322763"/>
          <p14:tracePt t="123764" x="8062913" y="4313238"/>
          <p14:tracePt t="123770" x="8029575" y="4297363"/>
          <p14:tracePt t="123780" x="8004175" y="4292600"/>
          <p14:tracePt t="123790" x="7974013" y="4284663"/>
          <p14:tracePt t="123797" x="7939088" y="4275138"/>
          <p14:tracePt t="123808" x="7918450" y="4275138"/>
          <p14:tracePt t="123811" x="7885113" y="4275138"/>
          <p14:tracePt t="123820" x="7862888" y="4275138"/>
          <p14:tracePt t="123831" x="7829550" y="4275138"/>
          <p14:tracePt t="123836" x="7799388" y="4275138"/>
          <p14:tracePt t="123846" x="7766050" y="4275138"/>
          <p14:tracePt t="123850" x="7735888" y="4275138"/>
          <p14:tracePt t="123861" x="7713663" y="4275138"/>
          <p14:tracePt t="123871" x="7688263" y="4275138"/>
          <p14:tracePt t="123877" x="7646988" y="4279900"/>
          <p14:tracePt t="123886" x="7612063" y="4287838"/>
          <p14:tracePt t="123893" x="7566025" y="4305300"/>
          <p14:tracePt t="123902" x="7518400" y="4325938"/>
          <p14:tracePt t="123917" x="7419975" y="4365625"/>
          <p14:tracePt t="123928" x="7356475" y="4394200"/>
          <p14:tracePt t="123929" x="7310438" y="4416425"/>
          <p14:tracePt t="123945" x="7275513" y="4432300"/>
          <p14:tracePt t="123952" x="7237413" y="4459288"/>
          <p14:tracePt t="123956" x="7186613" y="4487863"/>
          <p14:tracePt t="123966" x="7140575" y="4510088"/>
          <p14:tracePt t="123973" x="7127875" y="4522788"/>
          <p14:tracePt t="123982" x="7100888" y="4538663"/>
          <p14:tracePt t="123993" x="7075488" y="4565650"/>
          <p14:tracePt t="123996" x="7024688" y="4616450"/>
          <p14:tracePt t="124008" x="7007225" y="4649788"/>
          <p14:tracePt t="124012" x="6999288" y="4667250"/>
          <p14:tracePt t="124025" x="6981825" y="4687888"/>
          <p14:tracePt t="124032" x="6973888" y="4722813"/>
          <p14:tracePt t="124038" x="6956425" y="4756150"/>
          <p14:tracePt t="124048" x="6948488" y="4781550"/>
          <p14:tracePt t="124051" x="6948488" y="4803775"/>
          <p14:tracePt t="124064" x="6943725" y="4837113"/>
          <p14:tracePt t="124072" x="6935788" y="4857750"/>
          <p14:tracePt t="124079" x="6935788" y="4913313"/>
          <p14:tracePt t="124092" x="6935788" y="4976813"/>
          <p14:tracePt t="124103" x="6935788" y="5011738"/>
          <p14:tracePt t="124111" x="6935788" y="5054600"/>
          <p14:tracePt t="124119" x="6935788" y="5097463"/>
          <p14:tracePt t="124128" x="6935788" y="5118100"/>
          <p14:tracePt t="124132" x="6935788" y="5160963"/>
          <p14:tracePt t="124145" x="6940550" y="5207000"/>
          <p14:tracePt t="124154" x="6940550" y="5232400"/>
          <p14:tracePt t="124159" x="6948488" y="5254625"/>
          <p14:tracePt t="124168" x="6961188" y="5280025"/>
          <p14:tracePt t="124175" x="6969125" y="5322888"/>
          <p14:tracePt t="124183" x="6978650" y="5335588"/>
          <p14:tracePt t="124196" x="6986588" y="5343525"/>
          <p14:tracePt t="124197" x="6999288" y="5364163"/>
          <p14:tracePt t="124209" x="7004050" y="5368925"/>
          <p14:tracePt t="124213" x="7004050" y="5376863"/>
          <p14:tracePt t="124225" x="7024688" y="5399088"/>
          <p14:tracePt t="124234" x="7034213" y="5402263"/>
          <p14:tracePt t="124242" x="7046913" y="5424488"/>
          <p14:tracePt t="124250" x="7054850" y="5437188"/>
          <p14:tracePt t="124255" x="7067550" y="5454650"/>
          <p14:tracePt t="124264" x="7075488" y="5457825"/>
          <p14:tracePt t="124275" x="7088188" y="5475288"/>
          <p14:tracePt t="124280" x="7092950" y="5480050"/>
          <p14:tracePt t="124440" x="7100888" y="5483225"/>
          <p14:tracePt t="124451" x="7113588" y="5483225"/>
          <p14:tracePt t="124456" x="7165975" y="5483225"/>
          <p14:tracePt t="124467" x="7191375" y="5483225"/>
          <p14:tracePt t="124477" x="7242175" y="5483225"/>
          <p14:tracePt t="124482" x="7267575" y="5483225"/>
          <p14:tracePt t="124492" x="7297738" y="5483225"/>
          <p14:tracePt t="124496" x="7331075" y="5480050"/>
          <p14:tracePt t="124508" x="7361238" y="5480050"/>
          <p14:tracePt t="124516" x="7407275" y="5470525"/>
          <p14:tracePt t="124523" x="7454900" y="5462588"/>
          <p14:tracePt t="124532" x="7497763" y="5462588"/>
          <p14:tracePt t="124535" x="7526338" y="5462588"/>
          <p14:tracePt t="124547" x="7553325" y="5462588"/>
          <p14:tracePt t="124558" x="7556500" y="5457825"/>
          <p14:tracePt t="124562" x="7566025" y="5457825"/>
          <p14:tracePt t="124577" x="7569200" y="5445125"/>
          <p14:tracePt t="124602" x="7578725" y="5437188"/>
          <p14:tracePt t="124799" x="0" y="0"/>
        </p14:tracePtLst>
        <p14:tracePtLst>
          <p14:tracePt t="127730" x="6867525" y="4551363"/>
          <p14:tracePt t="127763" x="6867525" y="4538663"/>
          <p14:tracePt t="127780" x="6875463" y="4538663"/>
          <p14:tracePt t="127790" x="6888163" y="4530725"/>
          <p14:tracePt t="127795" x="6892925" y="4525963"/>
          <p14:tracePt t="127805" x="6905625" y="4525963"/>
          <p14:tracePt t="127811" x="6953250" y="4518025"/>
          <p14:tracePt t="127820" x="6973888" y="4500563"/>
          <p14:tracePt t="127830" x="7007225" y="4500563"/>
          <p14:tracePt t="127836" x="7054850" y="4471988"/>
          <p14:tracePt t="127846" x="7085013" y="4467225"/>
          <p14:tracePt t="127850" x="7131050" y="4454525"/>
          <p14:tracePt t="127862" x="7207250" y="4432300"/>
          <p14:tracePt t="127870" x="7280275" y="4411663"/>
          <p14:tracePt t="127879" x="7343775" y="4381500"/>
          <p14:tracePt t="127885" x="7419975" y="4360863"/>
          <p14:tracePt t="127890" x="7480300" y="4338638"/>
          <p14:tracePt t="127899" x="7543800" y="4310063"/>
          <p14:tracePt t="127911" x="7591425" y="4287838"/>
          <p14:tracePt t="127915" x="7637463" y="4271963"/>
          <p14:tracePt t="127926" x="7675563" y="4254500"/>
          <p14:tracePt t="127932" x="7710488" y="4237038"/>
          <p14:tracePt t="127942" x="7731125" y="4219575"/>
          <p14:tracePt t="127951" x="7739063" y="4211638"/>
          <p14:tracePt t="128046" x="7731125" y="4211638"/>
          <p14:tracePt t="128052" x="7718425" y="4211638"/>
          <p14:tracePt t="128062" x="7710488" y="4211638"/>
          <p14:tracePt t="128076" x="7685088" y="4211638"/>
          <p14:tracePt t="128089" x="7642225" y="4211638"/>
          <p14:tracePt t="128092" x="7599363" y="4211638"/>
          <p14:tracePt t="128102" x="7553325" y="4219575"/>
          <p14:tracePt t="128112" x="7488238" y="4237038"/>
          <p14:tracePt t="128117" x="7459663" y="4246563"/>
          <p14:tracePt t="128128" x="7424738" y="4254500"/>
          <p14:tracePt t="128132" x="7378700" y="4262438"/>
          <p14:tracePt t="128143" x="7318375" y="4275138"/>
          <p14:tracePt t="128154" x="7272338" y="4292600"/>
          <p14:tracePt t="128158" x="7212013" y="4305300"/>
          <p14:tracePt t="128169" x="7140575" y="4313238"/>
          <p14:tracePt t="128175" x="7075488" y="4335463"/>
          <p14:tracePt t="128182" x="7004050" y="4356100"/>
          <p14:tracePt t="128192" x="6927850" y="4386263"/>
          <p14:tracePt t="128198" x="6837363" y="4411663"/>
          <p14:tracePt t="128208" x="6748463" y="4445000"/>
          <p14:tracePt t="128215" x="6646863" y="4479925"/>
          <p14:tracePt t="128226" x="6556375" y="4510088"/>
          <p14:tracePt t="128233" x="6492875" y="4530725"/>
          <p14:tracePt t="128239" x="6480175" y="4538663"/>
          <p14:tracePt t="128248" x="6459538" y="4538663"/>
          <p14:tracePt t="128304" x="6475413" y="4548188"/>
          <p14:tracePt t="128314" x="6502400" y="4548188"/>
          <p14:tracePt t="128320" x="6530975" y="4548188"/>
          <p14:tracePt t="128330" x="6561138" y="4548188"/>
          <p14:tracePt t="128333" x="6616700" y="4548188"/>
          <p14:tracePt t="128345" x="6662738" y="4543425"/>
          <p14:tracePt t="128354" x="6710363" y="4522788"/>
          <p14:tracePt t="128361" x="6773863" y="4492625"/>
          <p14:tracePt t="128369" x="6799263" y="4484688"/>
          <p14:tracePt t="128374" x="6842125" y="4467225"/>
          <p14:tracePt t="128384" x="6892925" y="4437063"/>
          <p14:tracePt t="128396" x="6940550" y="4406900"/>
          <p14:tracePt t="128399" x="6965950" y="4398963"/>
          <p14:tracePt t="128412" x="7021513" y="4378325"/>
          <p14:tracePt t="128415" x="7072313" y="4348163"/>
          <p14:tracePt t="128426" x="7131050" y="4330700"/>
          <p14:tracePt t="128432" x="7194550" y="4310063"/>
          <p14:tracePt t="128442" x="7242175" y="4287838"/>
          <p14:tracePt t="128452" x="7292975" y="4259263"/>
          <p14:tracePt t="128456" x="7340600" y="4229100"/>
          <p14:tracePt t="128466" x="7391400" y="4211638"/>
          <p14:tracePt t="128472" x="7404100" y="4203700"/>
          <p14:tracePt t="128482" x="7424738" y="4203700"/>
          <p14:tracePt t="128493" x="7434263" y="4198938"/>
          <p14:tracePt t="128496" x="7437438" y="4191000"/>
          <p14:tracePt t="128578" x="7429500" y="4191000"/>
          <p14:tracePt t="128588" x="7416800" y="4191000"/>
          <p14:tracePt t="128592" x="7404100" y="4191000"/>
          <p14:tracePt t="128602" x="7378700" y="4203700"/>
          <p14:tracePt t="128614" x="7356475" y="4211638"/>
          <p14:tracePt t="128618" x="7331075" y="4219575"/>
          <p14:tracePt t="128628" x="7297738" y="4254500"/>
          <p14:tracePt t="128634" x="7272338" y="4271963"/>
          <p14:tracePt t="128644" x="7216775" y="4297363"/>
          <p14:tracePt t="128652" x="7191375" y="4305300"/>
          <p14:tracePt t="128659" x="7156450" y="4330700"/>
          <p14:tracePt t="128668" x="7118350" y="4360863"/>
          <p14:tracePt t="128674" x="7054850" y="4416425"/>
          <p14:tracePt t="128684" x="7029450" y="4429125"/>
          <p14:tracePt t="128696" x="6981825" y="4467225"/>
          <p14:tracePt t="128697" x="6948488" y="4497388"/>
          <p14:tracePt t="128709" x="6897688" y="4535488"/>
          <p14:tracePt t="128714" x="6880225" y="4551363"/>
          <p14:tracePt t="128724" x="6872288" y="4573588"/>
          <p14:tracePt t="128734" x="6867525" y="4598988"/>
          <p14:tracePt t="128790" x="6892925" y="4598988"/>
          <p14:tracePt t="128794" x="6935788" y="4598988"/>
          <p14:tracePt t="128804" x="6994525" y="4598988"/>
          <p14:tracePt t="128814" x="7050088" y="4598988"/>
          <p14:tracePt t="128820" x="7092950" y="4598988"/>
          <p14:tracePt t="128830" x="7153275" y="4598988"/>
          <p14:tracePt t="128833" x="7173913" y="4598988"/>
          <p14:tracePt t="128845" x="7207250" y="4586288"/>
          <p14:tracePt t="128853" x="7246938" y="4568825"/>
          <p14:tracePt t="128861" x="7292975" y="4548188"/>
          <p14:tracePt t="128869" x="7340600" y="4530725"/>
          <p14:tracePt t="128877" x="7378700" y="4500563"/>
          <p14:tracePt t="128885" x="7416800" y="4475163"/>
          <p14:tracePt t="128895" x="7450138" y="4459288"/>
          <p14:tracePt t="128900" x="7485063" y="4441825"/>
          <p14:tracePt t="128911" x="7488238" y="4432300"/>
          <p14:tracePt t="128915" x="7497763" y="4429125"/>
          <p14:tracePt t="12902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206AA84-1741-4210-9905-9DEAAC32F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56" y="2381328"/>
            <a:ext cx="4341144" cy="397502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>
                <a:solidFill>
                  <a:schemeClr val="bg1"/>
                </a:solidFill>
                <a:latin typeface="Century Gothic" panose="020B0502020202020204" pitchFamily="34" charset="0"/>
              </a:rPr>
              <a:t>ΣΜ ΙΙ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6434" y="0"/>
            <a:ext cx="327525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Diaphragm spring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FDFC852-D9F0-4D1E-A489-08F2F73FB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332" y="2839993"/>
            <a:ext cx="4647235" cy="261217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A56ABD9-69C3-49A2-9076-F196D1365321}"/>
              </a:ext>
            </a:extLst>
          </p:cNvPr>
          <p:cNvSpPr/>
          <p:nvPr/>
        </p:nvSpPr>
        <p:spPr>
          <a:xfrm>
            <a:off x="104172" y="501649"/>
            <a:ext cx="853054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Λειτουργία σε υψηλά αξονικά μηχανικά και θερμικά φορτία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το ελατήριο φθείρεται και η δύναμη εξασθενεί</a:t>
            </a:r>
          </a:p>
          <a:p>
            <a:pPr>
              <a:lnSpc>
                <a:spcPct val="100000"/>
              </a:lnSpc>
            </a:pPr>
            <a:endParaRPr lang="el-GR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F/F</a:t>
            </a:r>
            <a:r>
              <a:rPr lang="en-US" sz="1600" baseline="-25000" dirty="0">
                <a:solidFill>
                  <a:schemeClr val="bg1"/>
                </a:solidFill>
                <a:latin typeface="Century Gothic" panose="020B0502020202020204" pitchFamily="34" charset="0"/>
              </a:rPr>
              <a:t>0</a:t>
            </a:r>
            <a:r>
              <a:rPr lang="el-GR" sz="1600" baseline="-25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δύναμη ελατηρίου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προς δύναμη επίπεδου ελατηρίου,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s/h: 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μετατόπιση προς ύψος ελατηρίου (επίπεδο ελατήριο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: s/h=1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l-GR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el-GR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Μη γραμμικότητα, υψηλές μετατοπίσεις συνεπάγονται και υψηλές τάσεις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04A9530-C72B-46FF-8912-79D11D0DF860}"/>
              </a:ext>
            </a:extLst>
          </p:cNvPr>
          <p:cNvSpPr/>
          <p:nvPr/>
        </p:nvSpPr>
        <p:spPr>
          <a:xfrm>
            <a:off x="5543704" y="5525354"/>
            <a:ext cx="3091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Κοντό και παχύ ελατήριο (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h/t=0.4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) έχει σχεδόν γραμμική συμπεριφορά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FE7D66-B1BD-4C63-8B9C-5679CCD69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61D0EC-5300-4C07-898E-5CCB3E5CF3E3}"/>
              </a:ext>
            </a:extLst>
          </p:cNvPr>
          <p:cNvSpPr/>
          <p:nvPr/>
        </p:nvSpPr>
        <p:spPr>
          <a:xfrm>
            <a:off x="1556595" y="2381328"/>
            <a:ext cx="20539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rgbClr val="222222"/>
                </a:solidFill>
                <a:latin typeface="Century Gothic" panose="020B0502020202020204" pitchFamily="34" charset="0"/>
              </a:rPr>
              <a:t>Tirović</a:t>
            </a:r>
            <a:r>
              <a:rPr lang="en-US" sz="900" i="1" dirty="0">
                <a:solidFill>
                  <a:srgbClr val="222222"/>
                </a:solidFill>
                <a:latin typeface="Century Gothic" panose="020B0502020202020204" pitchFamily="34" charset="0"/>
              </a:rPr>
              <a:t>, M. (2014). Dry clutch. Encyclopedia of Automotive Engineering, 1-30.</a:t>
            </a:r>
            <a:endParaRPr lang="en-US" sz="9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776"/>
    </mc:Choice>
    <mc:Fallback xmlns="">
      <p:transition spd="slow" advTm="20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872" x="7650163" y="3211513"/>
          <p14:tracePt t="42880" x="7607300" y="3211513"/>
          <p14:tracePt t="42887" x="7531100" y="3224213"/>
          <p14:tracePt t="42897" x="7446963" y="3224213"/>
          <p14:tracePt t="42907" x="7335838" y="3224213"/>
          <p14:tracePt t="42911" x="7219950" y="3224213"/>
          <p14:tracePt t="42921" x="7092950" y="3224213"/>
          <p14:tracePt t="42927" x="6953250" y="3224213"/>
          <p14:tracePt t="42937" x="6799263" y="3224213"/>
          <p14:tracePt t="42947" x="6646863" y="3224213"/>
          <p14:tracePt t="42953" x="6467475" y="3233738"/>
          <p14:tracePt t="42964" x="6259513" y="3249613"/>
          <p14:tracePt t="42967" x="6059488" y="3292475"/>
          <p14:tracePt t="42977" x="5854700" y="3348038"/>
          <p14:tracePt t="42987" x="5702300" y="3416300"/>
          <p14:tracePt t="42993" x="5556250" y="3505200"/>
          <p14:tracePt t="43003" x="5411788" y="3598863"/>
          <p14:tracePt t="43007" x="5254625" y="3727450"/>
          <p14:tracePt t="43017" x="5148263" y="3833813"/>
          <p14:tracePt t="43028" x="5046663" y="3973513"/>
          <p14:tracePt t="43033" x="4970463" y="4113213"/>
          <p14:tracePt t="43043" x="4884738" y="4300538"/>
          <p14:tracePt t="43049" x="4808538" y="4510088"/>
          <p14:tracePt t="43059" x="4752975" y="4687888"/>
          <p14:tracePt t="43069" x="4727575" y="4849813"/>
          <p14:tracePt t="43072" x="4705350" y="5016500"/>
          <p14:tracePt t="43083" x="4679950" y="5143500"/>
          <p14:tracePt t="43089" x="4667250" y="5270500"/>
          <p14:tracePt t="43099" x="4667250" y="5368925"/>
          <p14:tracePt t="43109" x="4667250" y="5454650"/>
          <p14:tracePt t="43113" x="4676775" y="5513388"/>
          <p14:tracePt t="43123" x="4692650" y="5564188"/>
          <p14:tracePt t="43130" x="4710113" y="5576888"/>
          <p14:tracePt t="43139" x="4770438" y="5637213"/>
          <p14:tracePt t="43149" x="4816475" y="5657850"/>
          <p14:tracePt t="43155" x="4838700" y="5662613"/>
          <p14:tracePt t="43165" x="4892675" y="5683250"/>
          <p14:tracePt t="43169" x="4983163" y="5705475"/>
          <p14:tracePt t="43179" x="5084763" y="5718175"/>
          <p14:tracePt t="43189" x="5195888" y="5718175"/>
          <p14:tracePt t="43195" x="5297488" y="5718175"/>
          <p14:tracePt t="43205" x="5408613" y="5718175"/>
          <p14:tracePt t="43208" x="5527675" y="5683250"/>
          <p14:tracePt t="43219" x="5659438" y="5624513"/>
          <p14:tracePt t="43230" x="5791200" y="5551488"/>
          <p14:tracePt t="43235" x="5918200" y="5449888"/>
          <p14:tracePt t="43247" x="6062663" y="5360988"/>
          <p14:tracePt t="43250" x="6211888" y="5249863"/>
          <p14:tracePt t="43259" x="6318250" y="5168900"/>
          <p14:tracePt t="43272" x="6411913" y="5087938"/>
          <p14:tracePt t="43275" x="6518275" y="4976813"/>
          <p14:tracePt t="43285" x="6604000" y="4857750"/>
          <p14:tracePt t="43291" x="6700838" y="4735513"/>
          <p14:tracePt t="43301" x="6781800" y="4573588"/>
          <p14:tracePt t="43312" x="6846888" y="4416425"/>
          <p14:tracePt t="43315" x="6884988" y="4271963"/>
          <p14:tracePt t="43325" x="6905625" y="4130675"/>
          <p14:tracePt t="43331" x="6918325" y="4003675"/>
          <p14:tracePt t="43341" x="6910388" y="3887788"/>
          <p14:tracePt t="43351" x="6862763" y="3756025"/>
          <p14:tracePt t="43355" x="6778625" y="3636963"/>
          <p14:tracePt t="43366" x="6684963" y="3530600"/>
          <p14:tracePt t="43371" x="6578600" y="3436938"/>
          <p14:tracePt t="43381" x="6459538" y="3352800"/>
          <p14:tracePt t="43391" x="6305550" y="3276600"/>
          <p14:tracePt t="43397" x="6173788" y="3216275"/>
          <p14:tracePt t="43407" x="6042025" y="3155950"/>
          <p14:tracePt t="43411" x="5922963" y="3122613"/>
          <p14:tracePt t="43421" x="5808663" y="3097213"/>
          <p14:tracePt t="43431" x="5722938" y="3089275"/>
          <p14:tracePt t="43437" x="5637213" y="3089275"/>
          <p14:tracePt t="43447" x="5565775" y="3089275"/>
          <p14:tracePt t="43451" x="5505450" y="3089275"/>
          <p14:tracePt t="43451" x="0" y="0"/>
        </p14:tracePtLst>
        <p14:tracePtLst>
          <p14:tracePt t="75002" x="7573963" y="5156200"/>
          <p14:tracePt t="75111" x="7569200" y="5156200"/>
          <p14:tracePt t="75121" x="7566025" y="5156200"/>
          <p14:tracePt t="75131" x="7556500" y="5156200"/>
          <p14:tracePt t="75137" x="7553325" y="5156200"/>
          <p14:tracePt t="75148" x="7543800" y="5156200"/>
          <p14:tracePt t="75171" x="7540625" y="5156200"/>
          <p14:tracePt t="75188" x="7540625" y="5151438"/>
          <p14:tracePt t="75214" x="7540625" y="5148263"/>
          <p14:tracePt t="75227" x="7540625" y="5143500"/>
          <p14:tracePt t="75231" x="7540625" y="5135563"/>
          <p14:tracePt t="75252" x="7540625" y="5130800"/>
          <p14:tracePt t="75257" x="7540625" y="5110163"/>
          <p14:tracePt t="75273" x="7540625" y="5105400"/>
          <p14:tracePt t="75283" x="7540625" y="5097463"/>
          <p14:tracePt t="75293" x="7540625" y="5092700"/>
          <p14:tracePt t="75307" x="7540625" y="5080000"/>
          <p14:tracePt t="75314" x="7540625" y="5070475"/>
          <p14:tracePt t="75333" x="7540625" y="5057775"/>
          <p14:tracePt t="75339" x="7540625" y="5054600"/>
          <p14:tracePt t="75349" x="7540625" y="5041900"/>
          <p14:tracePt t="75353" x="7540625" y="5029200"/>
          <p14:tracePt t="75363" x="7540625" y="5003800"/>
          <p14:tracePt t="75373" x="7540625" y="4999038"/>
          <p14:tracePt t="75379" x="7540625" y="4986338"/>
          <p14:tracePt t="75389" x="7540625" y="4976813"/>
          <p14:tracePt t="75392" x="7540625" y="4964113"/>
          <p14:tracePt t="75403" x="7540625" y="4951413"/>
          <p14:tracePt t="75414" x="7540625" y="4938713"/>
          <p14:tracePt t="75419" x="7540625" y="4926013"/>
          <p14:tracePt t="75430" x="7540625" y="4918075"/>
          <p14:tracePt t="75432" x="7540625" y="4905375"/>
          <p14:tracePt t="75445" x="7540625" y="4892675"/>
          <p14:tracePt t="75454" x="7540625" y="4879975"/>
          <p14:tracePt t="75459" x="7540625" y="4857750"/>
          <p14:tracePt t="75469" x="7540625" y="4841875"/>
          <p14:tracePt t="75475" x="7540625" y="4837113"/>
          <p14:tracePt t="75485" x="7540625" y="4816475"/>
          <p14:tracePt t="75495" x="7540625" y="4803775"/>
          <p14:tracePt t="75499" x="7540625" y="4791075"/>
          <p14:tracePt t="75509" x="7540625" y="4764088"/>
          <p14:tracePt t="75515" x="7540625" y="4751388"/>
          <p14:tracePt t="75525" x="7540625" y="4730750"/>
          <p14:tracePt t="75535" x="7540625" y="4710113"/>
          <p14:tracePt t="75541" x="7540625" y="4692650"/>
          <p14:tracePt t="75552" x="7540625" y="4679950"/>
          <p14:tracePt t="75554" x="7540625" y="4637088"/>
          <p14:tracePt t="75565" x="7540625" y="4606925"/>
          <p14:tracePt t="75575" x="7540625" y="4573588"/>
          <p14:tracePt t="75578" x="7540625" y="4551363"/>
          <p14:tracePt t="75591" x="7540625" y="4530725"/>
          <p14:tracePt t="75594" x="7543800" y="4484688"/>
          <p14:tracePt t="75605" x="7543800" y="4454525"/>
          <p14:tracePt t="75615" x="7543800" y="4429125"/>
          <p14:tracePt t="75621" x="7543800" y="4398963"/>
          <p14:tracePt t="75631" x="7553325" y="4365625"/>
          <p14:tracePt t="75635" x="7553325" y="4343400"/>
          <p14:tracePt t="75645" x="7553325" y="4322763"/>
          <p14:tracePt t="75655" x="7553325" y="4297363"/>
          <p14:tracePt t="75661" x="7553325" y="4267200"/>
          <p14:tracePt t="75671" x="7561263" y="4241800"/>
          <p14:tracePt t="75674" x="7561263" y="4198938"/>
          <p14:tracePt t="75687" x="7569200" y="4178300"/>
          <p14:tracePt t="75697" x="7569200" y="4143375"/>
          <p14:tracePt t="75701" x="7569200" y="4122738"/>
          <p14:tracePt t="75711" x="7578725" y="4087813"/>
          <p14:tracePt t="75717" x="7578725" y="4067175"/>
          <p14:tracePt t="75727" x="7578725" y="4046538"/>
          <p14:tracePt t="75737" x="7578725" y="4011613"/>
          <p14:tracePt t="75741" x="7578725" y="3990975"/>
          <p14:tracePt t="75752" x="7586663" y="3948113"/>
          <p14:tracePt t="75757" x="7586663" y="3914775"/>
          <p14:tracePt t="75768" x="7586663" y="3884613"/>
          <p14:tracePt t="75777" x="7586663" y="3867150"/>
          <p14:tracePt t="75781" x="7586663" y="3824288"/>
          <p14:tracePt t="75793" x="7594600" y="3794125"/>
          <p14:tracePt t="75798" x="7594600" y="3760788"/>
          <p14:tracePt t="75807" x="7594600" y="3730625"/>
          <p14:tracePt t="75817" x="7599363" y="3697288"/>
          <p14:tracePt t="75823" x="7599363" y="3667125"/>
          <p14:tracePt t="75833" x="7599363" y="3633788"/>
          <p14:tracePt t="75836" x="7599363" y="3611563"/>
          <p14:tracePt t="75847" x="7599363" y="3556000"/>
          <p14:tracePt t="75857" x="7620000" y="3522663"/>
          <p14:tracePt t="75864" x="7620000" y="3502025"/>
          <p14:tracePt t="75873" x="7620000" y="3475038"/>
          <p14:tracePt t="75877" x="7620000" y="3446463"/>
          <p14:tracePt t="75889" x="7620000" y="3390900"/>
          <p14:tracePt t="75899" x="7620000" y="3368675"/>
          <p14:tracePt t="75902" x="7620000" y="3343275"/>
          <p14:tracePt t="75914" x="7620000" y="3330575"/>
          <p14:tracePt t="75917" x="7620000" y="3309938"/>
          <p14:tracePt t="75927" x="7620000" y="3276600"/>
          <p14:tracePt t="75939" x="7620000" y="3262313"/>
          <p14:tracePt t="75943" x="7624763" y="3241675"/>
          <p14:tracePt t="75953" x="7624763" y="3224213"/>
          <p14:tracePt t="75959" x="7624763" y="3211513"/>
          <p14:tracePt t="75968" x="7624763" y="3208338"/>
          <p14:tracePt t="75979" x="7624763" y="3198813"/>
          <p14:tracePt t="76104" x="7632700" y="3224213"/>
          <p14:tracePt t="76114" x="7642225" y="3249613"/>
          <p14:tracePt t="76118" x="7642225" y="3302000"/>
          <p14:tracePt t="76128" x="7650163" y="3335338"/>
          <p14:tracePt t="76140" x="7650163" y="3368675"/>
          <p14:tracePt t="76144" x="7650163" y="3408363"/>
          <p14:tracePt t="76154" x="7650163" y="3467100"/>
          <p14:tracePt t="76160" x="7650163" y="3509963"/>
          <p14:tracePt t="76171" x="7650163" y="3568700"/>
          <p14:tracePt t="76181" x="7650163" y="3611563"/>
          <p14:tracePt t="76184" x="7650163" y="3636963"/>
          <p14:tracePt t="76194" x="7650163" y="3667125"/>
          <p14:tracePt t="76201" x="7650163" y="3709988"/>
          <p14:tracePt t="76210" x="7650163" y="3752850"/>
          <p14:tracePt t="76221" x="7650163" y="3786188"/>
          <p14:tracePt t="76224" x="7650163" y="3816350"/>
          <p14:tracePt t="76236" x="7650163" y="3859213"/>
          <p14:tracePt t="76240" x="7650163" y="3892550"/>
          <p14:tracePt t="76250" x="7650163" y="3914775"/>
          <p14:tracePt t="76262" x="7650163" y="3935413"/>
          <p14:tracePt t="76265" x="7650163" y="3968750"/>
          <p14:tracePt t="76275" x="7650163" y="3998913"/>
          <p14:tracePt t="76281" x="7650163" y="4033838"/>
          <p14:tracePt t="76291" x="7646988" y="4054475"/>
          <p14:tracePt t="76301" x="7646988" y="4087813"/>
          <p14:tracePt t="76307" x="7629525" y="4130675"/>
          <p14:tracePt t="76317" x="7620000" y="4165600"/>
          <p14:tracePt t="76322" x="7612063" y="4198938"/>
          <p14:tracePt t="76331" x="7612063" y="4229100"/>
          <p14:tracePt t="76343" x="7604125" y="4275138"/>
          <p14:tracePt t="76347" x="7594600" y="4318000"/>
          <p14:tracePt t="76357" x="7594600" y="4365625"/>
          <p14:tracePt t="76361" x="7586663" y="4411663"/>
          <p14:tracePt t="76371" x="7573963" y="4471988"/>
          <p14:tracePt t="76382" x="7566025" y="4530725"/>
          <p14:tracePt t="76386" x="7543800" y="4603750"/>
          <p14:tracePt t="76397" x="7523163" y="4692650"/>
          <p14:tracePt t="76403" x="7510463" y="4764088"/>
          <p14:tracePt t="76414" x="7488238" y="4841875"/>
          <p14:tracePt t="76422" x="7467600" y="4926013"/>
          <p14:tracePt t="76426" x="7446963" y="4991100"/>
          <p14:tracePt t="76436" x="7437438" y="5049838"/>
          <p14:tracePt t="76442" x="7416800" y="5110163"/>
          <p14:tracePt t="76452" x="7394575" y="5173663"/>
          <p14:tracePt t="76462" x="7378700" y="5219700"/>
          <p14:tracePt t="76467" x="7369175" y="5254625"/>
          <p14:tracePt t="76476" x="7361238" y="5283200"/>
          <p14:tracePt t="76483" x="7353300" y="5318125"/>
          <p14:tracePt t="76492" x="7343775" y="5351463"/>
          <p14:tracePt t="76502" x="7335838" y="5373688"/>
          <p14:tracePt t="76508" x="7327900" y="5399088"/>
          <p14:tracePt t="76518" x="7327900" y="5411788"/>
          <p14:tracePt t="76522" x="7323138" y="5416550"/>
          <p14:tracePt t="76605" x="7323138" y="5394325"/>
          <p14:tracePt t="76615" x="7323138" y="5373688"/>
          <p14:tracePt t="76625" x="7323138" y="5338763"/>
          <p14:tracePt t="76629" x="7323138" y="5318125"/>
          <p14:tracePt t="76639" x="7305675" y="5270500"/>
          <p14:tracePt t="76645" x="7305675" y="5229225"/>
          <p14:tracePt t="76655" x="7305675" y="5168900"/>
          <p14:tracePt t="76665" x="7305675" y="5113338"/>
          <p14:tracePt t="76668" x="7305675" y="5087938"/>
          <p14:tracePt t="76680" x="7305675" y="5045075"/>
          <p14:tracePt t="76684" x="7305675" y="5003800"/>
          <p14:tracePt t="76695" x="7305675" y="4948238"/>
          <p14:tracePt t="76705" x="7305675" y="4875213"/>
          <p14:tracePt t="76712" x="7305675" y="4816475"/>
          <p14:tracePt t="76721" x="7305675" y="4760913"/>
          <p14:tracePt t="76725" x="7305675" y="4687888"/>
          <p14:tracePt t="76735" x="7305675" y="4629150"/>
          <p14:tracePt t="76745" x="7305675" y="4573588"/>
          <p14:tracePt t="76751" x="7305675" y="4500563"/>
          <p14:tracePt t="76761" x="7305675" y="4429125"/>
          <p14:tracePt t="76765" x="7305675" y="4356100"/>
          <p14:tracePt t="76775" x="7305675" y="4300538"/>
          <p14:tracePt t="76785" x="7305675" y="4241800"/>
          <p14:tracePt t="76791" x="7305675" y="4186238"/>
          <p14:tracePt t="76802" x="7305675" y="4140200"/>
          <p14:tracePt t="76804" x="7305675" y="4097338"/>
          <p14:tracePt t="76815" x="7305675" y="4054475"/>
          <p14:tracePt t="76825" x="7305675" y="4006850"/>
          <p14:tracePt t="76832" x="7305675" y="3965575"/>
          <p14:tracePt t="76840" x="7305675" y="3922713"/>
          <p14:tracePt t="76847" x="7305675" y="3862388"/>
          <p14:tracePt t="76856" x="7305675" y="3821113"/>
          <p14:tracePt t="76867" x="7305675" y="3773488"/>
          <p14:tracePt t="76870" x="7305675" y="3730625"/>
          <p14:tracePt t="76880" x="7305675" y="3702050"/>
          <p14:tracePt t="76886" x="7305675" y="3667125"/>
          <p14:tracePt t="76896" x="7310438" y="3636963"/>
          <p14:tracePt t="76906" x="7313613" y="3611563"/>
          <p14:tracePt t="76910" x="7323138" y="3578225"/>
          <p14:tracePt t="76920" x="7323138" y="3565525"/>
          <p14:tracePt t="76926" x="7323138" y="3552825"/>
          <p14:tracePt t="76936" x="7323138" y="3548063"/>
          <p14:tracePt t="77033" x="7323138" y="3556000"/>
          <p14:tracePt t="77043" x="7331075" y="3598863"/>
          <p14:tracePt t="77046" x="7331075" y="3621088"/>
          <p14:tracePt t="77057" x="7331075" y="3662363"/>
          <p14:tracePt t="77067" x="7343775" y="3722688"/>
          <p14:tracePt t="77073" x="7343775" y="3794125"/>
          <p14:tracePt t="77083" x="7343775" y="3867150"/>
          <p14:tracePt t="77089" x="7353300" y="3940175"/>
          <p14:tracePt t="77099" x="7366000" y="3998913"/>
          <p14:tracePt t="77109" x="7366000" y="4071938"/>
          <p14:tracePt t="77113" x="7373938" y="4130675"/>
          <p14:tracePt t="77123" x="7373938" y="4203700"/>
          <p14:tracePt t="77130" x="7373938" y="4259263"/>
          <p14:tracePt t="77139" x="7381875" y="4330700"/>
          <p14:tracePt t="77149" x="7394575" y="4406900"/>
          <p14:tracePt t="77153" x="7404100" y="4479925"/>
          <p14:tracePt t="77164" x="7404100" y="4565650"/>
          <p14:tracePt t="77169" x="7404100" y="4637088"/>
          <p14:tracePt t="77180" x="7404100" y="4692650"/>
          <p14:tracePt t="77188" x="7404100" y="4738688"/>
          <p14:tracePt t="77265" x="0" y="0"/>
        </p14:tracePtLst>
        <p14:tracePtLst>
          <p14:tracePt t="84614" x="6611938" y="4930775"/>
          <p14:tracePt t="84831" x="6611938" y="4935538"/>
          <p14:tracePt t="84841" x="6611938" y="4926013"/>
          <p14:tracePt t="84851" x="6611938" y="4922838"/>
          <p14:tracePt t="84854" x="6611938" y="4910138"/>
          <p14:tracePt t="84865" x="6611938" y="4892675"/>
          <p14:tracePt t="84871" x="6611938" y="4879975"/>
          <p14:tracePt t="84881" x="6621463" y="4857750"/>
          <p14:tracePt t="84891" x="6621463" y="4841875"/>
          <p14:tracePt t="84897" x="6621463" y="4829175"/>
          <p14:tracePt t="84907" x="6621463" y="4816475"/>
          <p14:tracePt t="84911" x="6624638" y="4811713"/>
          <p14:tracePt t="84932" x="6624638" y="4799013"/>
          <p14:tracePt t="84937" x="6624638" y="4773613"/>
          <p14:tracePt t="84949" x="6624638" y="4768850"/>
          <p14:tracePt t="84951" x="6624638" y="4748213"/>
          <p14:tracePt t="84961" x="6624638" y="4725988"/>
          <p14:tracePt t="84971" x="6624638" y="4710113"/>
          <p14:tracePt t="84977" x="6624638" y="4697413"/>
          <p14:tracePt t="84987" x="6624638" y="4684713"/>
          <p14:tracePt t="84990" x="6624638" y="4672013"/>
          <p14:tracePt t="85003" x="6624638" y="4662488"/>
          <p14:tracePt t="85011" x="6624638" y="4657725"/>
          <p14:tracePt t="85017" x="6624638" y="4645025"/>
          <p14:tracePt t="85031" x="6624638" y="4624388"/>
          <p14:tracePt t="85043" x="6624638" y="4616450"/>
          <p14:tracePt t="85053" x="6634163" y="4603750"/>
          <p14:tracePt t="85057" x="6634163" y="4598988"/>
          <p14:tracePt t="85073" x="6634163" y="4578350"/>
          <p14:tracePt t="85093" x="6634163" y="4565650"/>
          <p14:tracePt t="85097" x="6634163" y="4548188"/>
          <p14:tracePt t="85107" x="6634163" y="4535488"/>
          <p14:tracePt t="85114" x="6634163" y="4530725"/>
          <p14:tracePt t="85123" x="6634163" y="4510088"/>
          <p14:tracePt t="85133" x="6642100" y="4497388"/>
          <p14:tracePt t="85139" x="6642100" y="4487863"/>
          <p14:tracePt t="85150" x="6646863" y="4467225"/>
          <p14:tracePt t="85152" x="6646863" y="4454525"/>
          <p14:tracePt t="85164" x="6646863" y="4449763"/>
          <p14:tracePt t="85173" x="6646863" y="4429125"/>
          <p14:tracePt t="85180" x="6654800" y="4416425"/>
          <p14:tracePt t="85189" x="6654800" y="4391025"/>
          <p14:tracePt t="85192" x="6662738" y="4378325"/>
          <p14:tracePt t="85203" x="6662738" y="4365625"/>
          <p14:tracePt t="85213" x="6667500" y="4348163"/>
          <p14:tracePt t="85219" x="6667500" y="4335463"/>
          <p14:tracePt t="85229" x="6667500" y="4313238"/>
          <p14:tracePt t="85235" x="6667500" y="4297363"/>
          <p14:tracePt t="85245" x="6675438" y="4267200"/>
          <p14:tracePt t="85255" x="6692900" y="4249738"/>
          <p14:tracePt t="85259" x="6700838" y="4229100"/>
          <p14:tracePt t="85269" x="6700838" y="4211638"/>
          <p14:tracePt t="85273" x="6705600" y="4206875"/>
          <p14:tracePt t="85285" x="6715125" y="4186238"/>
          <p14:tracePt t="85295" x="6718300" y="4181475"/>
          <p14:tracePt t="85299" x="6718300" y="4173538"/>
          <p14:tracePt t="85309" x="6727825" y="4168775"/>
          <p14:tracePt t="85315" x="6727825" y="4148138"/>
          <p14:tracePt t="85325" x="6740525" y="4135438"/>
          <p14:tracePt t="85335" x="6740525" y="4127500"/>
          <p14:tracePt t="85341" x="6748463" y="4105275"/>
          <p14:tracePt t="85351" x="6753225" y="4092575"/>
          <p14:tracePt t="85355" x="6761163" y="4075113"/>
          <p14:tracePt t="85365" x="6769100" y="4054475"/>
          <p14:tracePt t="85376" x="6778625" y="4029075"/>
          <p14:tracePt t="85378" x="6786563" y="4016375"/>
          <p14:tracePt t="85392" x="6786563" y="4003675"/>
          <p14:tracePt t="85395" x="6799263" y="3986213"/>
          <p14:tracePt t="85405" x="6816725" y="3981450"/>
          <p14:tracePt t="85415" x="6821488" y="3956050"/>
          <p14:tracePt t="85421" x="6829425" y="3952875"/>
          <p14:tracePt t="85432" x="6834188" y="3940175"/>
          <p14:tracePt t="85445" x="6850063" y="3905250"/>
          <p14:tracePt t="85455" x="6859588" y="3897313"/>
          <p14:tracePt t="85461" x="6862763" y="3884613"/>
          <p14:tracePt t="85475" x="6872288" y="3879850"/>
          <p14:tracePt t="85487" x="6875463" y="3862388"/>
          <p14:tracePt t="85511" x="6884988" y="3859213"/>
          <p14:tracePt t="85527" x="6884988" y="3854450"/>
          <p14:tracePt t="85538" x="6888163" y="3846513"/>
          <p14:tracePt t="85557" x="6897688" y="3841750"/>
          <p14:tracePt t="85577" x="6900863" y="3833813"/>
          <p14:tracePt t="85593" x="6915150" y="3829050"/>
          <p14:tracePt t="85759" x="6935788" y="3829050"/>
          <p14:tracePt t="85769" x="6943725" y="3829050"/>
          <p14:tracePt t="85779" x="6956425" y="3829050"/>
          <p14:tracePt t="85783" x="6961188" y="3829050"/>
          <p14:tracePt t="85793" x="6981825" y="3829050"/>
          <p14:tracePt t="85799" x="6991350" y="3829050"/>
          <p14:tracePt t="85809" x="7004050" y="3836988"/>
          <p14:tracePt t="85823" x="7016750" y="3836988"/>
          <p14:tracePt t="85849" x="7021513" y="3841750"/>
          <p14:tracePt t="85859" x="7029450" y="3841750"/>
          <p14:tracePt t="85865" x="7042150" y="3849688"/>
          <p14:tracePt t="85875" x="7046913" y="3854450"/>
          <p14:tracePt t="85889" x="7059613" y="3862388"/>
          <p14:tracePt t="85899" x="7075488" y="3867150"/>
          <p14:tracePt t="85905" x="7080250" y="3875088"/>
          <p14:tracePt t="85915" x="7100888" y="3887788"/>
          <p14:tracePt t="85918" x="7110413" y="3905250"/>
          <p14:tracePt t="85935" x="7123113" y="3910013"/>
          <p14:tracePt t="85946" x="7161213" y="3935413"/>
          <p14:tracePt t="85955" x="7169150" y="3940175"/>
          <p14:tracePt t="85958" x="7173913" y="3948113"/>
          <p14:tracePt t="85971" x="7181850" y="3952875"/>
          <p14:tracePt t="85981" x="7204075" y="3965575"/>
          <p14:tracePt t="85985" x="7207250" y="3965575"/>
          <p14:tracePt t="85995" x="7212013" y="3973513"/>
          <p14:tracePt t="86001" x="7246938" y="3994150"/>
          <p14:tracePt t="86011" x="7259638" y="4011613"/>
          <p14:tracePt t="86021" x="7285038" y="4024313"/>
          <p14:tracePt t="86024" x="7297738" y="4033838"/>
          <p14:tracePt t="86037" x="7313613" y="4041775"/>
          <p14:tracePt t="86041" x="7318375" y="4046538"/>
          <p14:tracePt t="86051" x="7340600" y="4059238"/>
          <p14:tracePt t="86067" x="7356475" y="4075113"/>
          <p14:tracePt t="86075" x="7369175" y="4084638"/>
          <p14:tracePt t="86082" x="7373938" y="4084638"/>
          <p14:tracePt t="86091" x="7391400" y="4097338"/>
          <p14:tracePt t="86101" x="7404100" y="4105275"/>
          <p14:tracePt t="86107" x="7407275" y="4110038"/>
          <p14:tracePt t="86117" x="7429500" y="4122738"/>
          <p14:tracePt t="86121" x="7437438" y="4130675"/>
          <p14:tracePt t="86132" x="7450138" y="4143375"/>
          <p14:tracePt t="86140" x="7454900" y="4148138"/>
          <p14:tracePt t="86147" x="7472363" y="4156075"/>
          <p14:tracePt t="86157" x="7475538" y="4160838"/>
          <p14:tracePt t="86161" x="7480300" y="4168775"/>
          <p14:tracePt t="86171" x="7488238" y="4173538"/>
          <p14:tracePt t="86182" x="7500938" y="4186238"/>
          <p14:tracePt t="86187" x="7523163" y="4194175"/>
          <p14:tracePt t="86199" x="7540625" y="4211638"/>
          <p14:tracePt t="86202" x="7566025" y="4219575"/>
          <p14:tracePt t="86214" x="7578725" y="4233863"/>
          <p14:tracePt t="86223" x="7586663" y="4241800"/>
          <p14:tracePt t="86227" x="7604125" y="4246563"/>
          <p14:tracePt t="86237" x="7620000" y="4262438"/>
          <p14:tracePt t="86243" x="7654925" y="4279900"/>
          <p14:tracePt t="86253" x="7675563" y="4287838"/>
          <p14:tracePt t="86263" x="7693025" y="4300538"/>
          <p14:tracePt t="86267" x="7705725" y="4310063"/>
          <p14:tracePt t="86277" x="7723188" y="4318000"/>
          <p14:tracePt t="86283" x="7743825" y="4330700"/>
          <p14:tracePt t="86293" x="7778750" y="4330700"/>
          <p14:tracePt t="86303" x="7804150" y="4348163"/>
          <p14:tracePt t="86309" x="7816850" y="4348163"/>
          <p14:tracePt t="86319" x="7829550" y="4356100"/>
          <p14:tracePt t="86322" x="7842250" y="4356100"/>
          <p14:tracePt t="86333" x="7867650" y="4356100"/>
          <p14:tracePt t="86343" x="7872413" y="4360863"/>
          <p14:tracePt t="86349" x="7885113" y="4368800"/>
          <p14:tracePt t="86359" x="7897813" y="4368800"/>
          <p14:tracePt t="86363" x="7923213" y="4378325"/>
          <p14:tracePt t="86385" x="7935913" y="4378325"/>
          <p14:tracePt t="86389" x="7943850" y="4378325"/>
          <p14:tracePt t="86399" x="7956550" y="4378325"/>
          <p14:tracePt t="86405" x="7969250" y="4391025"/>
          <p14:tracePt t="86415" x="7978775" y="4391025"/>
          <p14:tracePt t="86423" x="7981950" y="4391025"/>
          <p14:tracePt t="86429" x="7994650" y="4391025"/>
          <p14:tracePt t="86438" x="7999413" y="4391025"/>
          <p14:tracePt t="86445" x="8020050" y="4391025"/>
          <p14:tracePt t="86455" x="8029575" y="4391025"/>
          <p14:tracePt t="86466" x="8042275" y="4391025"/>
          <p14:tracePt t="86470" x="8045450" y="4391025"/>
          <p14:tracePt t="86479" x="8059738" y="4381500"/>
          <p14:tracePt t="86485" x="8075613" y="4365625"/>
          <p14:tracePt t="86495" x="8080375" y="4365625"/>
          <p14:tracePt t="86505" x="8093075" y="4360863"/>
          <p14:tracePt t="86508" x="8101013" y="4352925"/>
          <p14:tracePt t="86521" x="8113713" y="4338638"/>
          <p14:tracePt t="86525" x="8126413" y="4335463"/>
          <p14:tracePt t="86535" x="8135938" y="4325938"/>
          <p14:tracePt t="86545" x="8139113" y="4313238"/>
          <p14:tracePt t="86551" x="8139113" y="4310063"/>
          <p14:tracePt t="86561" x="8148638" y="4292600"/>
          <p14:tracePt t="86565" x="8156575" y="4262438"/>
          <p14:tracePt t="86575" x="8156575" y="4237038"/>
          <p14:tracePt t="86585" x="8156575" y="4216400"/>
          <p14:tracePt t="86591" x="8166100" y="4194175"/>
          <p14:tracePt t="86601" x="8169275" y="4178300"/>
          <p14:tracePt t="86605" x="8169275" y="4135438"/>
          <p14:tracePt t="86615" x="8178800" y="4122738"/>
          <p14:tracePt t="86625" x="8194675" y="4097338"/>
          <p14:tracePt t="86631" x="8199438" y="4092575"/>
          <p14:tracePt t="86641" x="8207375" y="4054475"/>
          <p14:tracePt t="86650" x="8224838" y="4037013"/>
          <p14:tracePt t="86657" x="8224838" y="4016375"/>
          <p14:tracePt t="86667" x="8237538" y="3998913"/>
          <p14:tracePt t="86671" x="8237538" y="3986213"/>
          <p14:tracePt t="86681" x="8255000" y="3965575"/>
          <p14:tracePt t="86687" x="8255000" y="3948113"/>
          <p14:tracePt t="86698" x="8272463" y="3927475"/>
          <p14:tracePt t="86707" x="8275638" y="3910013"/>
          <p14:tracePt t="86710" x="8285163" y="3879850"/>
          <p14:tracePt t="86721" x="8293100" y="3846513"/>
          <p14:tracePt t="86727" x="8301038" y="3833813"/>
          <p14:tracePt t="86737" x="8310563" y="3808413"/>
          <p14:tracePt t="86748" x="8326438" y="3781425"/>
          <p14:tracePt t="86753" x="8331200" y="3768725"/>
          <p14:tracePt t="86761" x="8348663" y="3722688"/>
          <p14:tracePt t="86767" x="8356600" y="3709988"/>
          <p14:tracePt t="86777" x="8374063" y="3675063"/>
          <p14:tracePt t="86787" x="8391525" y="3667125"/>
          <p14:tracePt t="86793" x="8404225" y="3646488"/>
          <p14:tracePt t="86803" x="8404225" y="3611563"/>
          <p14:tracePt t="86807" x="8420100" y="3598863"/>
          <p14:tracePt t="86817" x="8424863" y="3590925"/>
          <p14:tracePt t="86828" x="8442325" y="3568700"/>
          <p14:tracePt t="86833" x="8445500" y="3556000"/>
          <p14:tracePt t="86843" x="8455025" y="3552825"/>
          <p14:tracePt t="86847" x="8458200" y="3535363"/>
          <p14:tracePt t="86858" x="8458200" y="3530600"/>
          <p14:tracePt t="86867" x="8467725" y="3527425"/>
          <p14:tracePt t="86975" x="0" y="0"/>
        </p14:tracePtLst>
        <p14:tracePtLst>
          <p14:tracePt t="96533" x="2659063" y="2403475"/>
          <p14:tracePt t="96587" x="2668588" y="2403475"/>
          <p14:tracePt t="96593" x="2655888" y="2390775"/>
          <p14:tracePt t="96603" x="2633663" y="2382838"/>
          <p14:tracePt t="96613" x="2578100" y="2382838"/>
          <p14:tracePt t="96618" x="2549525" y="2373313"/>
          <p14:tracePt t="96628" x="2501900" y="2373313"/>
          <p14:tracePt t="96633" x="2459038" y="2373313"/>
          <p14:tracePt t="96643" x="2400300" y="2373313"/>
          <p14:tracePt t="96653" x="2357438" y="2373313"/>
          <p14:tracePt t="96659" x="2301875" y="2373313"/>
          <p14:tracePt t="96669" x="2243138" y="2373313"/>
          <p14:tracePt t="96673" x="2200275" y="2373313"/>
          <p14:tracePt t="96683" x="2139950" y="2382838"/>
          <p14:tracePt t="96693" x="2093913" y="2390775"/>
          <p14:tracePt t="96699" x="2046288" y="2398713"/>
          <p14:tracePt t="96709" x="1987550" y="2420938"/>
          <p14:tracePt t="96712" x="1939925" y="2428875"/>
          <p14:tracePt t="96723" x="1889125" y="2459038"/>
          <p14:tracePt t="96733" x="1825625" y="2501900"/>
          <p14:tracePt t="96739" x="1762125" y="2544763"/>
          <p14:tracePt t="96749" x="1709738" y="2586038"/>
          <p14:tracePt t="96755" x="1658938" y="2624138"/>
          <p14:tracePt t="96763" x="1608138" y="2654300"/>
          <p14:tracePt t="96775" x="1544638" y="2709863"/>
          <p14:tracePt t="96779" x="1519238" y="2727325"/>
          <p14:tracePt t="96789" x="1463675" y="2752725"/>
          <p14:tracePt t="96795" x="1387475" y="2786063"/>
          <p14:tracePt t="96805" x="1296988" y="2833688"/>
          <p14:tracePt t="96816" x="1208088" y="2876550"/>
          <p14:tracePt t="96819" x="1127125" y="2922588"/>
          <p14:tracePt t="96829" x="1050925" y="2965450"/>
          <p14:tracePt t="96835" x="987425" y="3021013"/>
          <p14:tracePt t="96845" x="923925" y="3076575"/>
          <p14:tracePt t="96855" x="885825" y="3114675"/>
          <p14:tracePt t="96859" x="842963" y="3178175"/>
          <p14:tracePt t="96869" x="812800" y="3211513"/>
          <p14:tracePt t="96875" x="782638" y="3262313"/>
          <p14:tracePt t="96885" x="752475" y="3314700"/>
          <p14:tracePt t="96895" x="723900" y="3373438"/>
          <p14:tracePt t="96901" x="701675" y="3436938"/>
          <p14:tracePt t="96911" x="681038" y="3509963"/>
          <p14:tracePt t="96915" x="668338" y="3586163"/>
          <p14:tracePt t="96925" x="658813" y="3684588"/>
          <p14:tracePt t="96935" x="646113" y="3786188"/>
          <p14:tracePt t="96941" x="646113" y="3897313"/>
          <p14:tracePt t="96951" x="646113" y="4037013"/>
          <p14:tracePt t="96955" x="646113" y="4165600"/>
          <p14:tracePt t="96966" x="646113" y="4292600"/>
          <p14:tracePt t="96975" x="646113" y="4406900"/>
          <p14:tracePt t="96982" x="646113" y="4518025"/>
          <p14:tracePt t="96991" x="646113" y="4619625"/>
          <p14:tracePt t="96997" x="646113" y="4705350"/>
          <p14:tracePt t="97006" x="646113" y="4791075"/>
          <p14:tracePt t="97017" x="646113" y="4875213"/>
          <p14:tracePt t="97021" x="655638" y="4973638"/>
          <p14:tracePt t="97032" x="663575" y="5075238"/>
          <p14:tracePt t="97037" x="701675" y="5176838"/>
          <p14:tracePt t="97047" x="736600" y="5280025"/>
          <p14:tracePt t="97056" x="769938" y="5399088"/>
          <p14:tracePt t="97060" x="804863" y="5487988"/>
          <p14:tracePt t="97071" x="863600" y="5602288"/>
          <p14:tracePt t="97077" x="919163" y="5708650"/>
          <p14:tracePt t="97087" x="977900" y="5815013"/>
          <p14:tracePt t="97098" x="1033463" y="5905500"/>
          <p14:tracePt t="97101" x="1089025" y="5981700"/>
          <p14:tracePt t="97113" x="1144588" y="6049963"/>
          <p14:tracePt t="97116" x="1187450" y="6113463"/>
          <p14:tracePt t="97127" x="1238250" y="6164263"/>
          <p14:tracePt t="97137" x="1293813" y="6215063"/>
          <p14:tracePt t="97143" x="1349375" y="6283325"/>
          <p14:tracePt t="97153" x="1425575" y="6351588"/>
          <p14:tracePt t="97156" x="1519238" y="6432550"/>
          <p14:tracePt t="97167" x="1612900" y="6500813"/>
          <p14:tracePt t="97177" x="1714500" y="6572250"/>
          <p14:tracePt t="97183" x="1833563" y="6627813"/>
          <p14:tracePt t="97193" x="1939925" y="6675438"/>
          <p14:tracePt t="97197" x="2055813" y="6708775"/>
          <p14:tracePt t="97207" x="2157413" y="6734175"/>
          <p14:tracePt t="97217" x="2246313" y="6756400"/>
          <p14:tracePt t="97223" x="2344738" y="6769100"/>
          <p14:tracePt t="97233" x="2433638" y="6777038"/>
          <p14:tracePt t="97237" x="2519363" y="6777038"/>
          <p14:tracePt t="97249" x="2603500" y="6777038"/>
          <p14:tracePt t="97259" x="2676525" y="6772275"/>
          <p14:tracePt t="97263" x="2747963" y="6751638"/>
          <p14:tracePt t="97273" x="2816225" y="6708775"/>
          <p14:tracePt t="97279" x="2868613" y="6665913"/>
          <p14:tracePt t="97289" x="2932113" y="6611938"/>
          <p14:tracePt t="97299" x="2982913" y="6559550"/>
          <p14:tracePt t="97303" x="3041650" y="6465888"/>
          <p14:tracePt t="97313" x="3109913" y="6376988"/>
          <p14:tracePt t="97319" x="3165475" y="6270625"/>
          <p14:tracePt t="97329" x="3213100" y="6169025"/>
          <p14:tracePt t="97339" x="3259138" y="6049963"/>
          <p14:tracePt t="97345" x="3309938" y="5921375"/>
          <p14:tracePt t="97356" x="3360738" y="5751513"/>
          <p14:tracePt t="97358" x="3413125" y="5576888"/>
          <p14:tracePt t="97369" x="3451225" y="5445125"/>
          <p14:tracePt t="97379" x="3484563" y="5300663"/>
          <p14:tracePt t="97383" x="3509963" y="5160963"/>
          <p14:tracePt t="97395" x="3532188" y="5032375"/>
          <p14:tracePt t="97398" x="3544888" y="4900613"/>
          <p14:tracePt t="97409" x="3557588" y="4773613"/>
          <p14:tracePt t="97419" x="3557588" y="4675188"/>
          <p14:tracePt t="97425" x="3557588" y="4591050"/>
          <p14:tracePt t="97435" x="3557588" y="4518025"/>
          <p14:tracePt t="97439" x="3548063" y="4459288"/>
          <p14:tracePt t="97451" x="3532188" y="4398963"/>
          <p14:tracePt t="97459" x="3509963" y="4348163"/>
          <p14:tracePt t="97465" x="3494088" y="4300538"/>
          <p14:tracePt t="97475" x="3484563" y="4287838"/>
          <p14:tracePt t="97478" x="3459163" y="4271963"/>
          <p14:tracePt t="97489" x="3446463" y="4254500"/>
          <p14:tracePt t="97501" x="3438525" y="4249738"/>
          <p14:tracePt t="97521" x="3433763" y="4246563"/>
          <p14:tracePt t="97525" x="0" y="0"/>
        </p14:tracePtLst>
        <p14:tracePtLst>
          <p14:tracePt t="102056" x="2251075" y="4449763"/>
          <p14:tracePt t="102066" x="2255838" y="4449763"/>
          <p14:tracePt t="102075" x="2263775" y="4449763"/>
          <p14:tracePt t="102092" x="2268538" y="4449763"/>
          <p14:tracePt t="102094" x="2289175" y="4437063"/>
          <p14:tracePt t="102105" x="2293938" y="4432300"/>
          <p14:tracePt t="102121" x="2309813" y="4416425"/>
          <p14:tracePt t="102132" x="2322513" y="4411663"/>
          <p14:tracePt t="102145" x="2339975" y="4394200"/>
          <p14:tracePt t="102155" x="2344738" y="4391025"/>
          <p14:tracePt t="102171" x="2365375" y="4373563"/>
          <p14:tracePt t="102177" x="2370138" y="4368800"/>
          <p14:tracePt t="102187" x="2403475" y="4348163"/>
          <p14:tracePt t="102198" x="2416175" y="4338638"/>
          <p14:tracePt t="102201" x="2443163" y="4322763"/>
          <p14:tracePt t="102211" x="2446338" y="4318000"/>
          <p14:tracePt t="102215" x="2468563" y="4300538"/>
          <p14:tracePt t="102227" x="2471738" y="4300538"/>
          <p14:tracePt t="102236" x="2481263" y="4297363"/>
          <p14:tracePt t="102333" x="2476500" y="4297363"/>
          <p14:tracePt t="102337" x="2471738" y="4313238"/>
          <p14:tracePt t="102348" x="2463800" y="4318000"/>
          <p14:tracePt t="102357" x="2459038" y="4322763"/>
          <p14:tracePt t="102363" x="2451100" y="4343400"/>
          <p14:tracePt t="102373" x="2446338" y="4352925"/>
          <p14:tracePt t="102376" x="2443163" y="4356100"/>
          <p14:tracePt t="102387" x="2433638" y="4368800"/>
          <p14:tracePt t="102459" x="2433638" y="4343400"/>
          <p14:tracePt t="102469" x="2446338" y="4318000"/>
          <p14:tracePt t="102479" x="2455863" y="4297363"/>
          <p14:tracePt t="102482" x="2468563" y="4271963"/>
          <p14:tracePt t="102493" x="2476500" y="4249738"/>
          <p14:tracePt t="102499" x="2484438" y="4233863"/>
          <p14:tracePt t="102509" x="2501900" y="4198938"/>
          <p14:tracePt t="102519" x="2509838" y="4186238"/>
          <p14:tracePt t="102589" x="2509838" y="4203700"/>
          <p14:tracePt t="102599" x="2506663" y="4216400"/>
          <p14:tracePt t="102605" x="2497138" y="4233863"/>
          <p14:tracePt t="102615" x="2493963" y="4237038"/>
          <p14:tracePt t="102619" x="2493963" y="4246563"/>
          <p14:tracePt t="102629" x="2484438" y="4259263"/>
          <p14:tracePt t="102638" x="2471738" y="4271963"/>
          <p14:tracePt t="102655" x="2463800" y="4287838"/>
          <p14:tracePt t="102661" x="2455863" y="4300538"/>
          <p14:tracePt t="102671" x="2451100" y="4310063"/>
          <p14:tracePt t="102765" x="2451100" y="4300538"/>
          <p14:tracePt t="102775" x="2451100" y="4275138"/>
          <p14:tracePt t="102781" x="2451100" y="4271963"/>
          <p14:tracePt t="102791" x="2451100" y="4262438"/>
          <p14:tracePt t="102847" x="2451100" y="4287838"/>
          <p14:tracePt t="102857" x="2451100" y="4330700"/>
          <p14:tracePt t="102860" x="2451100" y="4373563"/>
          <p14:tracePt t="102870" x="2451100" y="4406900"/>
          <p14:tracePt t="102882" x="2451100" y="4429125"/>
          <p14:tracePt t="102887" x="2451100" y="4437063"/>
          <p14:tracePt t="102897" x="2451100" y="4449763"/>
          <p14:tracePt t="102977" x="2451100" y="4462463"/>
          <p14:tracePt t="102983" x="2451100" y="4459288"/>
          <p14:tracePt t="102993" x="2443163" y="4445000"/>
          <p14:tracePt t="103003" x="2433638" y="4424363"/>
          <p14:tracePt t="103009" x="2420938" y="4398963"/>
          <p14:tracePt t="103019" x="2420938" y="4386263"/>
          <p14:tracePt t="103022" x="2413000" y="4360863"/>
          <p14:tracePt t="103033" x="2413000" y="4338638"/>
          <p14:tracePt t="103043" x="2413000" y="4335463"/>
          <p14:tracePt t="103049" x="2413000" y="4322763"/>
          <p14:tracePt t="103058" x="2413000" y="4313238"/>
          <p14:tracePt t="103145" x="2403475" y="4318000"/>
          <p14:tracePt t="103155" x="2403475" y="4335463"/>
          <p14:tracePt t="103165" x="2403475" y="4360863"/>
          <p14:tracePt t="103169" x="2403475" y="4373563"/>
          <p14:tracePt t="103179" x="2403475" y="4378325"/>
          <p14:tracePt t="103275" x="2403475" y="4373563"/>
          <p14:tracePt t="103285" x="2403475" y="4365625"/>
          <p14:tracePt t="103438" x="0" y="0"/>
        </p14:tracePtLst>
        <p14:tracePtLst>
          <p14:tracePt t="111638" x="1990725" y="5670550"/>
          <p14:tracePt t="111683" x="1995488" y="5670550"/>
          <p14:tracePt t="111693" x="2008188" y="5670550"/>
          <p14:tracePt t="111709" x="2020888" y="5670550"/>
          <p14:tracePt t="111712" x="2030413" y="5670550"/>
          <p14:tracePt t="111723" x="2043113" y="5670550"/>
          <p14:tracePt t="111733" x="2063750" y="5670550"/>
          <p14:tracePt t="111739" x="2097088" y="5670550"/>
          <p14:tracePt t="111749" x="2127250" y="5670550"/>
          <p14:tracePt t="111753" x="2170113" y="5670550"/>
          <p14:tracePt t="111763" x="2228850" y="5670550"/>
          <p14:tracePt t="111773" x="2251075" y="5670550"/>
          <p14:tracePt t="111779" x="2293938" y="5670550"/>
          <p14:tracePt t="111789" x="2352675" y="5670550"/>
          <p14:tracePt t="111795" x="2420938" y="5670550"/>
          <p14:tracePt t="111806" x="2509838" y="5670550"/>
          <p14:tracePt t="111816" x="2578100" y="5670550"/>
          <p14:tracePt t="111819" x="2638425" y="5670550"/>
          <p14:tracePt t="111829" x="2693988" y="5670550"/>
          <p14:tracePt t="111836" x="2740025" y="5670550"/>
          <p14:tracePt t="111845" x="2770188" y="5670550"/>
          <p14:tracePt t="111855" x="2778125" y="5670550"/>
          <p14:tracePt t="111858" x="2790825" y="5670550"/>
          <p14:tracePt t="111941" x="2787650" y="5670550"/>
          <p14:tracePt t="111951" x="2774950" y="5680075"/>
          <p14:tracePt t="111955" x="2732088" y="5688013"/>
          <p14:tracePt t="111966" x="2684463" y="5705475"/>
          <p14:tracePt t="111975" x="2638425" y="5718175"/>
          <p14:tracePt t="111981" x="2578100" y="5726113"/>
          <p14:tracePt t="111991" x="2519363" y="5726113"/>
          <p14:tracePt t="111997" x="2459038" y="5735638"/>
          <p14:tracePt t="112007" x="2403475" y="5735638"/>
          <p14:tracePt t="112017" x="2344738" y="5735638"/>
          <p14:tracePt t="112020" x="2301875" y="5735638"/>
          <p14:tracePt t="112032" x="2255838" y="5735638"/>
          <p14:tracePt t="112037" x="2200275" y="5735638"/>
          <p14:tracePt t="112048" x="2139950" y="5735638"/>
          <p14:tracePt t="112057" x="2097088" y="5735638"/>
          <p14:tracePt t="112060" x="2038350" y="5735638"/>
          <p14:tracePt t="112071" x="2008188" y="5735638"/>
          <p14:tracePt t="112077" x="1987550" y="5735638"/>
          <p14:tracePt t="112087" x="1962150" y="5735638"/>
          <p14:tracePt t="112097" x="1957388" y="5735638"/>
          <p14:tracePt t="112167" x="1957388" y="5743575"/>
          <p14:tracePt t="112193" x="1965325" y="5743575"/>
          <p14:tracePt t="112197" x="1970088" y="5743575"/>
          <p14:tracePt t="112209" x="2000250" y="5743575"/>
          <p14:tracePt t="112217" x="2020888" y="5743575"/>
          <p14:tracePt t="112223" x="2076450" y="5743575"/>
          <p14:tracePt t="112233" x="2109788" y="5738813"/>
          <p14:tracePt t="112237" x="2152650" y="5730875"/>
          <p14:tracePt t="112247" x="2178050" y="5730875"/>
          <p14:tracePt t="112259" x="2208213" y="5721350"/>
          <p14:tracePt t="112262" x="2268538" y="5721350"/>
          <p14:tracePt t="112273" x="2327275" y="5708650"/>
          <p14:tracePt t="112279" x="2370138" y="5708650"/>
          <p14:tracePt t="112289" x="2416175" y="5700713"/>
          <p14:tracePt t="112299" x="2459038" y="5700713"/>
          <p14:tracePt t="112303" x="2493963" y="5700713"/>
          <p14:tracePt t="112313" x="2514600" y="5700713"/>
          <p14:tracePt t="112319" x="2540000" y="5700713"/>
          <p14:tracePt t="112329" x="2544763" y="5700713"/>
          <p14:tracePt t="112359" x="2549525" y="5700713"/>
          <p14:tracePt t="112435" x="2549525" y="5718175"/>
          <p14:tracePt t="112438" x="2540000" y="5721350"/>
          <p14:tracePt t="112449" x="2519363" y="5738813"/>
          <p14:tracePt t="112462" x="2489200" y="5738813"/>
          <p14:tracePt t="112465" x="2433638" y="5748338"/>
          <p14:tracePt t="112475" x="2400300" y="5756275"/>
          <p14:tracePt t="112481" x="2352675" y="5764213"/>
          <p14:tracePt t="112489" x="2309813" y="5764213"/>
          <p14:tracePt t="112501" x="2255838" y="5764213"/>
          <p14:tracePt t="112505" x="2208213" y="5764213"/>
          <p14:tracePt t="112515" x="2187575" y="5764213"/>
          <p14:tracePt t="112521" x="2144713" y="5764213"/>
          <p14:tracePt t="112531" x="2122488" y="5764213"/>
          <p14:tracePt t="112541" x="2097088" y="5764213"/>
          <p14:tracePt t="112545" x="2084388" y="5764213"/>
          <p14:tracePt t="112561" x="2081213" y="5764213"/>
          <p14:tracePt t="112571" x="2071688" y="5764213"/>
          <p14:tracePt t="112682" x="2081213" y="5764213"/>
          <p14:tracePt t="112694" x="2106613" y="5764213"/>
          <p14:tracePt t="112703" x="2119313" y="5764213"/>
          <p14:tracePt t="112707" x="2139950" y="5764213"/>
          <p14:tracePt t="112717" x="2182813" y="5764213"/>
          <p14:tracePt t="112723" x="2195513" y="5764213"/>
          <p14:tracePt t="112733" x="2228850" y="5764213"/>
          <p14:tracePt t="112743" x="2251075" y="5764213"/>
          <p14:tracePt t="112747" x="2271713" y="5764213"/>
          <p14:tracePt t="112757" x="2314575" y="5764213"/>
          <p14:tracePt t="112763" x="2332038" y="5764213"/>
          <p14:tracePt t="112773" x="2352675" y="5764213"/>
          <p14:tracePt t="112783" x="2374900" y="5764213"/>
          <p14:tracePt t="112787" x="2400300" y="5764213"/>
          <p14:tracePt t="112799" x="2428875" y="5764213"/>
          <p14:tracePt t="112803" x="2443163" y="5764213"/>
          <p14:tracePt t="112813" x="2451100" y="5764213"/>
          <p14:tracePt t="112823" x="2455863" y="5764213"/>
          <p14:tracePt t="112829" x="2463800" y="5764213"/>
          <p14:tracePt t="112837" x="2468563" y="5764213"/>
          <p14:tracePt t="112989" x="0" y="0"/>
        </p14:tracePtLst>
        <p14:tracePtLst>
          <p14:tracePt t="115140" x="1982788" y="5700713"/>
          <p14:tracePt t="115235" x="1982788" y="5705475"/>
          <p14:tracePt t="115249" x="1990725" y="5705475"/>
          <p14:tracePt t="115255" x="2000250" y="5705475"/>
          <p14:tracePt t="115265" x="2003425" y="5705475"/>
          <p14:tracePt t="115275" x="2016125" y="5705475"/>
          <p14:tracePt t="115279" x="2043113" y="5705475"/>
          <p14:tracePt t="115289" x="2063750" y="5705475"/>
          <p14:tracePt t="115295" x="2093913" y="5705475"/>
          <p14:tracePt t="115305" x="2136775" y="5705475"/>
          <p14:tracePt t="115316" x="2170113" y="5705475"/>
          <p14:tracePt t="115319" x="2190750" y="5705475"/>
          <p14:tracePt t="115333" x="2225675" y="5705475"/>
          <p14:tracePt t="115335" x="2268538" y="5705475"/>
          <p14:tracePt t="115345" x="2297113" y="5705475"/>
          <p14:tracePt t="115355" x="2332038" y="5705475"/>
          <p14:tracePt t="115361" x="2362200" y="5705475"/>
          <p14:tracePt t="115369" x="2374900" y="5705475"/>
          <p14:tracePt t="115375" x="2400300" y="5705475"/>
          <p14:tracePt t="115385" x="2413000" y="5705475"/>
          <p14:tracePt t="115557" x="2416175" y="5695950"/>
          <p14:tracePt t="115561" x="2416175" y="5662613"/>
          <p14:tracePt t="115571" x="2416175" y="5641975"/>
          <p14:tracePt t="115577" x="2416175" y="5586413"/>
          <p14:tracePt t="115587" x="2416175" y="5556250"/>
          <p14:tracePt t="115598" x="2416175" y="5500688"/>
          <p14:tracePt t="115603" x="2416175" y="5441950"/>
          <p14:tracePt t="115613" x="2416175" y="5399088"/>
          <p14:tracePt t="115617" x="2416175" y="5338763"/>
          <p14:tracePt t="115628" x="2416175" y="5283200"/>
          <p14:tracePt t="115637" x="2416175" y="5241925"/>
          <p14:tracePt t="115643" x="2416175" y="5207000"/>
          <p14:tracePt t="115653" x="2416175" y="5151438"/>
          <p14:tracePt t="115657" x="2416175" y="5097463"/>
          <p14:tracePt t="115667" x="2416175" y="5037138"/>
          <p14:tracePt t="115677" x="2416175" y="4981575"/>
          <p14:tracePt t="115683" x="2416175" y="4935538"/>
          <p14:tracePt t="115693" x="2416175" y="4905375"/>
          <p14:tracePt t="115700" x="2416175" y="4900613"/>
          <p14:tracePt t="115739" x="2416175" y="4910138"/>
          <p14:tracePt t="115750" x="2378075" y="4964113"/>
          <p14:tracePt t="115759" x="2370138" y="5011738"/>
          <p14:tracePt t="115762" x="2362200" y="5045075"/>
          <p14:tracePt t="115773" x="2339975" y="5092700"/>
          <p14:tracePt t="115779" x="2309813" y="5156200"/>
          <p14:tracePt t="115789" x="2281238" y="5219700"/>
          <p14:tracePt t="115799" x="2246313" y="5267325"/>
          <p14:tracePt t="115805" x="2228850" y="5305425"/>
          <p14:tracePt t="115816" x="2216150" y="5318125"/>
          <p14:tracePt t="115819" x="2216150" y="5330825"/>
          <p14:tracePt t="115829" x="2216150" y="5338763"/>
          <p14:tracePt t="115885" x="2216150" y="5343525"/>
          <p14:tracePt t="115900" x="2246313" y="5343525"/>
          <p14:tracePt t="115908" x="2276475" y="5343525"/>
          <p14:tracePt t="115921" x="2319338" y="5343525"/>
          <p14:tracePt t="115924" x="2357438" y="5330825"/>
          <p14:tracePt t="115935" x="2416175" y="5300663"/>
          <p14:tracePt t="115941" x="2463800" y="5287963"/>
          <p14:tracePt t="115951" x="2497138" y="5270500"/>
          <p14:tracePt t="115961" x="2532063" y="5262563"/>
          <p14:tracePt t="115965" x="2565400" y="5254625"/>
          <p14:tracePt t="115981" x="2578100" y="5249863"/>
          <p14:tracePt t="116032" x="2578100" y="5257800"/>
          <p14:tracePt t="116041" x="2552700" y="5287963"/>
          <p14:tracePt t="116047" x="2532063" y="5305425"/>
          <p14:tracePt t="116056" x="2506663" y="5326063"/>
          <p14:tracePt t="116061" x="2481263" y="5364163"/>
          <p14:tracePt t="116071" x="2463800" y="5373688"/>
          <p14:tracePt t="116082" x="2451100" y="5376863"/>
          <p14:tracePt t="116087" x="2443163" y="5386388"/>
          <p14:tracePt t="116097" x="2438400" y="5386388"/>
          <p14:tracePt t="116143" x="2438400" y="5381625"/>
          <p14:tracePt t="116153" x="2463800" y="5351463"/>
          <p14:tracePt t="116163" x="2501900" y="5313363"/>
          <p14:tracePt t="116167" x="2565400" y="5270500"/>
          <p14:tracePt t="116177" x="2603500" y="5232400"/>
          <p14:tracePt t="116180" x="2659063" y="5168900"/>
          <p14:tracePt t="116193" x="2676525" y="5151438"/>
          <p14:tracePt t="116203" x="2697163" y="5126038"/>
          <p14:tracePt t="116206" x="2714625" y="5122863"/>
          <p14:tracePt t="116247" x="2709863" y="5122863"/>
          <p14:tracePt t="116257" x="2684463" y="5122863"/>
          <p14:tracePt t="116264" x="2659063" y="5138738"/>
          <p14:tracePt t="116273" x="2600325" y="5151438"/>
          <p14:tracePt t="116283" x="2552700" y="5168900"/>
          <p14:tracePt t="116289" x="2493963" y="5181600"/>
          <p14:tracePt t="116300" x="2443163" y="5199063"/>
          <p14:tracePt t="116303" x="2413000" y="5199063"/>
          <p14:tracePt t="116313" x="2390775" y="5199063"/>
          <p14:tracePt t="116324" x="2382838" y="5199063"/>
          <p14:tracePt t="116354" x="2378075" y="5189538"/>
          <p14:tracePt t="116363" x="2416175" y="5160963"/>
          <p14:tracePt t="116369" x="2471738" y="5110163"/>
          <p14:tracePt t="116379" x="2522538" y="5070475"/>
          <p14:tracePt t="116385" x="2544763" y="5054600"/>
          <p14:tracePt t="116395" x="2590800" y="5024438"/>
          <p14:tracePt t="116405" x="2628900" y="4999038"/>
          <p14:tracePt t="116409" x="2663825" y="4968875"/>
          <p14:tracePt t="116419" x="2671763" y="4964113"/>
          <p14:tracePt t="116450" x="2671763" y="4956175"/>
          <p14:tracePt t="116459" x="2638425" y="4956175"/>
          <p14:tracePt t="116467" x="2616200" y="4960938"/>
          <p14:tracePt t="116474" x="2562225" y="4968875"/>
          <p14:tracePt t="116485" x="2489200" y="4981575"/>
          <p14:tracePt t="116491" x="2400300" y="4991100"/>
          <p14:tracePt t="116501" x="2314575" y="5003800"/>
          <p14:tracePt t="116504" x="2243138" y="5003800"/>
          <p14:tracePt t="116516" x="2182813" y="5003800"/>
          <p14:tracePt t="116525" x="2170113" y="5003800"/>
          <p14:tracePt t="116531" x="2165350" y="5003800"/>
          <p14:tracePt t="116545" x="2165350" y="4994275"/>
          <p14:tracePt t="116555" x="2165350" y="4973638"/>
          <p14:tracePt t="116565" x="2178050" y="4926013"/>
          <p14:tracePt t="116571" x="2228850" y="4884738"/>
          <p14:tracePt t="116581" x="2293938" y="4854575"/>
          <p14:tracePt t="116585" x="2357438" y="4811713"/>
          <p14:tracePt t="116596" x="2408238" y="4768850"/>
          <p14:tracePt t="116607" x="2428875" y="4756150"/>
          <p14:tracePt t="116611" x="2455863" y="4730750"/>
          <p14:tracePt t="116621" x="2493963" y="4700588"/>
          <p14:tracePt t="116625" x="2497138" y="4697413"/>
          <p14:tracePt t="116691" x="2481263" y="4700588"/>
          <p14:tracePt t="116701" x="2476500" y="4700588"/>
          <p14:tracePt t="116707" x="2463800" y="4705350"/>
          <p14:tracePt t="116717" x="2446338" y="4713288"/>
          <p14:tracePt t="116774" x="2459038" y="4692650"/>
          <p14:tracePt t="116783" x="2484438" y="4672013"/>
          <p14:tracePt t="116787" x="2514600" y="4619625"/>
          <p14:tracePt t="116797" x="2552700" y="4568825"/>
          <p14:tracePt t="116807" x="2582863" y="4530725"/>
          <p14:tracePt t="116813" x="2608263" y="4505325"/>
          <p14:tracePt t="116823" x="2625725" y="4471988"/>
          <p14:tracePt t="116826" x="2633663" y="4459288"/>
          <p14:tracePt t="116869" x="2633663" y="4449763"/>
          <p14:tracePt t="116877" x="2608263" y="4449763"/>
          <p14:tracePt t="116889" x="2587625" y="4449763"/>
          <p14:tracePt t="116893" x="2552700" y="4449763"/>
          <p14:tracePt t="116903" x="2509838" y="4454525"/>
          <p14:tracePt t="116909" x="2463800" y="4467225"/>
          <p14:tracePt t="116919" x="2433638" y="4467225"/>
          <p14:tracePt t="116933" x="2400300" y="4467225"/>
          <p14:tracePt t="116935" x="2387600" y="4467225"/>
          <p14:tracePt t="116945" x="2378075" y="4467225"/>
          <p14:tracePt t="116973" x="2378075" y="4462463"/>
          <p14:tracePt t="116986" x="2390775" y="4432300"/>
          <p14:tracePt t="116988" x="2408238" y="4411663"/>
          <p14:tracePt t="117000" x="2420938" y="4386263"/>
          <p14:tracePt t="117009" x="2459038" y="4352925"/>
          <p14:tracePt t="117016" x="2484438" y="4325938"/>
          <p14:tracePt t="117025" x="2497138" y="4300538"/>
          <p14:tracePt t="117029" x="2514600" y="4287838"/>
          <p14:tracePt t="117039" x="2519363" y="4279900"/>
          <p14:tracePt t="117091" x="2519363" y="4275138"/>
          <p14:tracePt t="117095" x="2506663" y="4275138"/>
          <p14:tracePt t="117104" x="2471738" y="4279900"/>
          <p14:tracePt t="117111" x="2425700" y="4287838"/>
          <p14:tracePt t="117121" x="2365375" y="4297363"/>
          <p14:tracePt t="117132" x="2306638" y="4305300"/>
          <p14:tracePt t="117135" x="2263775" y="4305300"/>
          <p14:tracePt t="117145" x="2216150" y="4305300"/>
          <p14:tracePt t="117151" x="2212975" y="4305300"/>
          <p14:tracePt t="117175" x="2208213" y="4305300"/>
          <p14:tracePt t="117187" x="2208213" y="4292600"/>
          <p14:tracePt t="117191" x="2228850" y="4259263"/>
          <p14:tracePt t="117201" x="2268538" y="4219575"/>
          <p14:tracePt t="117211" x="2322513" y="4152900"/>
          <p14:tracePt t="117217" x="2374900" y="4113213"/>
          <p14:tracePt t="117227" x="2408238" y="4084638"/>
          <p14:tracePt t="117231" x="2459038" y="4046538"/>
          <p14:tracePt t="117241" x="2501900" y="3994150"/>
          <p14:tracePt t="117251" x="2565400" y="3952875"/>
          <p14:tracePt t="117257" x="2578100" y="3935413"/>
          <p14:tracePt t="117268" x="2595563" y="3922713"/>
          <p14:tracePt t="117271" x="2600325" y="3914775"/>
          <p14:tracePt t="117321" x="2600325" y="3910013"/>
          <p14:tracePt t="117333" x="2557463" y="3910013"/>
          <p14:tracePt t="117337" x="2535238" y="3914775"/>
          <p14:tracePt t="117347" x="2493963" y="3922713"/>
          <p14:tracePt t="117353" x="2459038" y="3922713"/>
          <p14:tracePt t="117363" x="2416175" y="3930650"/>
          <p14:tracePt t="117373" x="2382838" y="3930650"/>
          <p14:tracePt t="117376" x="2362200" y="3930650"/>
          <p14:tracePt t="117393" x="2357438" y="3930650"/>
          <p14:tracePt t="117413" x="2349500" y="3930650"/>
          <p14:tracePt t="117417" x="2349500" y="3922713"/>
          <p14:tracePt t="117429" x="2349500" y="3897313"/>
          <p14:tracePt t="117433" x="2352675" y="3854450"/>
          <p14:tracePt t="117443" x="2370138" y="3821113"/>
          <p14:tracePt t="117453" x="2408238" y="3781425"/>
          <p14:tracePt t="117459" x="2433638" y="3756025"/>
          <p14:tracePt t="117469" x="2489200" y="3692525"/>
          <p14:tracePt t="117473" x="2514600" y="3654425"/>
          <p14:tracePt t="117483" x="2535238" y="3621088"/>
          <p14:tracePt t="117493" x="2549525" y="3603625"/>
          <p14:tracePt t="117500" x="2578100" y="3556000"/>
          <p14:tracePt t="117509" x="2578100" y="3552825"/>
          <p14:tracePt t="117512" x="2578100" y="3548063"/>
          <p14:tracePt t="117554" x="2565400" y="3540125"/>
          <p14:tracePt t="117566" x="2527300" y="3540125"/>
          <p14:tracePt t="117575" x="2468563" y="3540125"/>
          <p14:tracePt t="117578" x="2446338" y="3540125"/>
          <p14:tracePt t="117589" x="2403475" y="3540125"/>
          <p14:tracePt t="117595" x="2344738" y="3540125"/>
          <p14:tracePt t="117605" x="2271713" y="3540125"/>
          <p14:tracePt t="117615" x="2228850" y="3540125"/>
          <p14:tracePt t="117619" x="2187575" y="3540125"/>
          <p14:tracePt t="117632" x="2152650" y="3540125"/>
          <p14:tracePt t="117635" x="2144713" y="3527425"/>
          <p14:tracePt t="117645" x="2144713" y="3502025"/>
          <p14:tracePt t="117655" x="2144713" y="3479800"/>
          <p14:tracePt t="117659" x="2170113" y="3424238"/>
          <p14:tracePt t="117669" x="2208213" y="3382963"/>
          <p14:tracePt t="117675" x="2233613" y="3360738"/>
          <p14:tracePt t="117685" x="2276475" y="3309938"/>
          <p14:tracePt t="117695" x="2327275" y="3254375"/>
          <p14:tracePt t="117701" x="2365375" y="3228975"/>
          <p14:tracePt t="117711" x="2378075" y="3211513"/>
          <p14:tracePt t="117714" x="2395538" y="3198813"/>
          <p14:tracePt t="117725" x="2400300" y="3190875"/>
          <p14:tracePt t="117736" x="2408238" y="3186113"/>
          <p14:tracePt t="117791" x="2395538" y="3186113"/>
          <p14:tracePt t="117796" x="2374900" y="3195638"/>
          <p14:tracePt t="117807" x="2327275" y="3216275"/>
          <p14:tracePt t="117817" x="2314575" y="3216275"/>
          <p14:tracePt t="117821" x="2293938" y="3216275"/>
          <p14:tracePt t="117831" x="2281238" y="3216275"/>
          <p14:tracePt t="117897" x="2289175" y="3195638"/>
          <p14:tracePt t="117903" x="2327275" y="3155950"/>
          <p14:tracePt t="117913" x="2339975" y="3143250"/>
          <p14:tracePt t="117916" x="2365375" y="3117850"/>
          <p14:tracePt t="117927" x="2390775" y="3101975"/>
          <p14:tracePt t="117937" x="2395538" y="3097213"/>
          <p14:tracePt t="117983" x="2395538" y="3092450"/>
          <p14:tracePt t="117993" x="2362200" y="3101975"/>
          <p14:tracePt t="117999" x="2322513" y="3130550"/>
          <p14:tracePt t="118009" x="2263775" y="3152775"/>
          <p14:tracePt t="118017" x="2228850" y="3160713"/>
          <p14:tracePt t="118023" x="2208213" y="3160713"/>
          <p14:tracePt t="118033" x="2174875" y="3160713"/>
          <p14:tracePt t="118038" x="2144713" y="3160713"/>
          <p14:tracePt t="118089" x="2136775" y="3160713"/>
          <p14:tracePt t="118100" x="2136775" y="3155950"/>
          <p14:tracePt t="118103" x="2136775" y="3127375"/>
          <p14:tracePt t="118113" x="2149475" y="3122613"/>
          <p14:tracePt t="118119" x="2162175" y="3105150"/>
          <p14:tracePt t="118129" x="2187575" y="3089275"/>
          <p14:tracePt t="118138" x="2200275" y="3084513"/>
          <p14:tracePt t="118145" x="2216150" y="3076575"/>
          <p14:tracePt t="118155" x="2238375" y="3059113"/>
          <p14:tracePt t="118235" x="2228850" y="3063875"/>
          <p14:tracePt t="118251" x="2225675" y="3067050"/>
          <p14:tracePt t="118261" x="2216150" y="3076575"/>
          <p14:tracePt t="118281" x="2212975" y="3079750"/>
          <p14:tracePt t="118371" x="0" y="0"/>
        </p14:tracePtLst>
        <p14:tracePtLst>
          <p14:tracePt t="126160" x="2413000" y="4325938"/>
          <p14:tracePt t="126537" x="2413000" y="4330700"/>
          <p14:tracePt t="126573" x="2425700" y="4330700"/>
          <p14:tracePt t="126587" x="2433638" y="4330700"/>
          <p14:tracePt t="126603" x="2446338" y="4313238"/>
          <p14:tracePt t="126693" x="2468563" y="4310063"/>
          <p14:tracePt t="126699" x="2476500" y="4300538"/>
          <p14:tracePt t="126713" x="2481263" y="4297363"/>
          <p14:tracePt t="126723" x="2489200" y="4287838"/>
          <p14:tracePt t="126735" x="2493963" y="4284663"/>
          <p14:tracePt t="126749" x="2497138" y="4275138"/>
          <p14:tracePt t="126755" x="2506663" y="4275138"/>
          <p14:tracePt t="126789" x="2519363" y="4271963"/>
          <p14:tracePt t="126795" x="2522538" y="4271963"/>
          <p14:tracePt t="126806" x="2532063" y="4262438"/>
          <p14:tracePt t="126816" x="2535238" y="4259263"/>
          <p14:tracePt t="126819" x="2549525" y="4249738"/>
          <p14:tracePt t="126829" x="2557463" y="4246563"/>
          <p14:tracePt t="126844" x="2562225" y="4241800"/>
          <p14:tracePt t="126861" x="2574925" y="4233863"/>
          <p14:tracePt t="126941" x="2582863" y="4229100"/>
          <p14:tracePt t="126951" x="2587625" y="4219575"/>
          <p14:tracePt t="126954" x="2600325" y="4198938"/>
          <p14:tracePt t="126966" x="2608263" y="4194175"/>
          <p14:tracePt t="126977" x="2646363" y="4178300"/>
          <p14:tracePt t="126980" x="2671763" y="4160838"/>
          <p14:tracePt t="126991" x="2684463" y="4148138"/>
          <p14:tracePt t="126994" x="2719388" y="4130675"/>
          <p14:tracePt t="127006" x="2744788" y="4113213"/>
          <p14:tracePt t="127017" x="2774950" y="4105275"/>
          <p14:tracePt t="127021" x="2803525" y="4071938"/>
          <p14:tracePt t="127032" x="2828925" y="4054475"/>
          <p14:tracePt t="127037" x="2851150" y="4029075"/>
          <p14:tracePt t="127047" x="2868613" y="4016375"/>
          <p14:tracePt t="127057" x="2871788" y="4006850"/>
          <p14:tracePt t="127061" x="2881313" y="4003675"/>
          <p14:tracePt t="127071" x="2884488" y="3994150"/>
          <p14:tracePt t="127077" x="2897188" y="3990975"/>
          <p14:tracePt t="127097" x="2897188" y="3981450"/>
          <p14:tracePt t="127117" x="2897188" y="3978275"/>
          <p14:tracePt t="127127" x="2897188" y="3968750"/>
          <p14:tracePt t="127143" x="2906713" y="3965575"/>
          <p14:tracePt t="127370" x="0" y="0"/>
        </p14:tracePtLst>
        <p14:tracePtLst>
          <p14:tracePt t="135854" x="2689225" y="3960813"/>
          <p14:tracePt t="135899" x="2706688" y="3960813"/>
          <p14:tracePt t="135903" x="2727325" y="3960813"/>
          <p14:tracePt t="135913" x="2752725" y="3956050"/>
          <p14:tracePt t="135923" x="2774950" y="3940175"/>
          <p14:tracePt t="135934" x="2800350" y="3914775"/>
          <p14:tracePt t="135939" x="2825750" y="3900488"/>
          <p14:tracePt t="135942" x="2859088" y="3871913"/>
          <p14:tracePt t="135953" x="2909888" y="3841750"/>
          <p14:tracePt t="135963" x="2932113" y="3829050"/>
          <p14:tracePt t="135969" x="2947988" y="3821113"/>
          <p14:tracePt t="135979" x="2970213" y="3794125"/>
          <p14:tracePt t="135985" x="2987675" y="3790950"/>
          <p14:tracePt t="135993" x="3008313" y="3773488"/>
          <p14:tracePt t="136003" x="3016250" y="3765550"/>
          <p14:tracePt t="136009" x="3028950" y="3752850"/>
          <p14:tracePt t="136019" x="3046413" y="3717925"/>
          <p14:tracePt t="136025" x="3051175" y="3714750"/>
          <p14:tracePt t="136035" x="3059113" y="3692525"/>
          <p14:tracePt t="136045" x="3076575" y="3675063"/>
          <p14:tracePt t="136049" x="3076575" y="3671888"/>
          <p14:tracePt t="136059" x="3081338" y="3662363"/>
          <p14:tracePt t="136065" x="3084513" y="3659188"/>
          <p14:tracePt t="136559" x="0" y="0"/>
        </p14:tracePtLst>
        <p14:tracePtLst>
          <p14:tracePt t="139370" x="1727200" y="4059238"/>
          <p14:tracePt t="139489" x="1731963" y="4059238"/>
          <p14:tracePt t="139495" x="1739900" y="4046538"/>
          <p14:tracePt t="139505" x="1752600" y="4029075"/>
          <p14:tracePt t="139508" x="1762125" y="4024313"/>
          <p14:tracePt t="139519" x="1774825" y="4006850"/>
          <p14:tracePt t="139529" x="1787525" y="4006850"/>
          <p14:tracePt t="139535" x="1820863" y="3990975"/>
          <p14:tracePt t="139545" x="1838325" y="3986213"/>
          <p14:tracePt t="139548" x="1851025" y="3986213"/>
          <p14:tracePt t="139561" x="1871663" y="3978275"/>
          <p14:tracePt t="139569" x="1884363" y="3978275"/>
          <p14:tracePt t="139574" x="1893888" y="3968750"/>
          <p14:tracePt t="139591" x="1897063" y="3968750"/>
          <p14:tracePt t="139601" x="1906588" y="3968750"/>
          <p14:tracePt t="139615" x="1919288" y="3965575"/>
          <p14:tracePt t="139625" x="1924050" y="3965575"/>
          <p14:tracePt t="139631" x="1952625" y="3965575"/>
          <p14:tracePt t="139641" x="1957388" y="3965575"/>
          <p14:tracePt t="139651" x="1970088" y="3965575"/>
          <p14:tracePt t="139655" x="1982788" y="3965575"/>
          <p14:tracePt t="139665" x="2008188" y="3965575"/>
          <p14:tracePt t="139671" x="2012950" y="3965575"/>
          <p14:tracePt t="139681" x="2033588" y="3965575"/>
          <p14:tracePt t="139691" x="2055813" y="3965575"/>
          <p14:tracePt t="139697" x="2071688" y="3973513"/>
          <p14:tracePt t="139707" x="2076450" y="3981450"/>
          <p14:tracePt t="139711" x="2097088" y="4003675"/>
          <p14:tracePt t="139721" x="2122488" y="4021138"/>
          <p14:tracePt t="139731" x="2136775" y="4024313"/>
          <p14:tracePt t="139737" x="2152650" y="4049713"/>
          <p14:tracePt t="139747" x="2187575" y="4067175"/>
          <p14:tracePt t="139751" x="2203450" y="4075113"/>
          <p14:tracePt t="139761" x="2216150" y="4079875"/>
          <p14:tracePt t="139771" x="2228850" y="4097338"/>
          <p14:tracePt t="139787" x="2246313" y="4105275"/>
          <p14:tracePt t="139793" x="2259013" y="4117975"/>
          <p14:tracePt t="139814" x="2276475" y="4135438"/>
          <p14:tracePt t="139817" x="2293938" y="4156075"/>
          <p14:tracePt t="139827" x="2297113" y="4173538"/>
          <p14:tracePt t="139834" x="2314575" y="4178300"/>
          <p14:tracePt t="139843" x="2327275" y="4194175"/>
          <p14:tracePt t="139853" x="2335213" y="4198938"/>
          <p14:tracePt t="139857" x="2339975" y="4206875"/>
          <p14:tracePt t="139868" x="2349500" y="4211638"/>
          <p14:tracePt t="139884" x="2370138" y="4219575"/>
          <p14:tracePt t="139908" x="2374900" y="4224338"/>
          <p14:tracePt t="139913" x="2378075" y="4233863"/>
          <p14:tracePt t="139924" x="2395538" y="4246563"/>
          <p14:tracePt t="139935" x="2400300" y="4249738"/>
          <p14:tracePt t="139951" x="2428875" y="4271963"/>
          <p14:tracePt t="139954" x="2443163" y="4297363"/>
          <p14:tracePt t="139963" x="2451100" y="4300538"/>
          <p14:tracePt t="139973" x="2463800" y="4318000"/>
          <p14:tracePt t="139989" x="2468563" y="4322763"/>
          <p14:tracePt t="139993" x="2476500" y="4325938"/>
          <p14:tracePt t="140003" x="2481263" y="4343400"/>
          <p14:tracePt t="140013" x="2481263" y="4348163"/>
          <p14:tracePt t="140019" x="2497138" y="4368800"/>
          <p14:tracePt t="140029" x="2497138" y="4373563"/>
          <p14:tracePt t="140035" x="2501900" y="4381500"/>
          <p14:tracePt t="140045" x="2527300" y="4411663"/>
          <p14:tracePt t="140059" x="2532063" y="4424363"/>
          <p14:tracePt t="140068" x="2557463" y="4441825"/>
          <p14:tracePt t="140085" x="2557463" y="4445000"/>
          <p14:tracePt t="140095" x="2562225" y="4454525"/>
          <p14:tracePt t="140099" x="2570163" y="4459288"/>
          <p14:tracePt t="140135" x="2574925" y="4467225"/>
          <p14:tracePt t="140141" x="2587625" y="4487863"/>
          <p14:tracePt t="140152" x="2595563" y="4492625"/>
          <p14:tracePt t="140155" x="2616200" y="4522788"/>
          <p14:tracePt t="140165" x="2633663" y="4548188"/>
          <p14:tracePt t="140175" x="2651125" y="4560888"/>
          <p14:tracePt t="140181" x="2655888" y="4568825"/>
          <p14:tracePt t="140191" x="2668588" y="4573588"/>
          <p14:tracePt t="140194" x="2676525" y="4581525"/>
          <p14:tracePt t="140205" x="2681288" y="4586288"/>
          <p14:tracePt t="140277" x="2684463" y="4594225"/>
          <p14:tracePt t="140287" x="2693988" y="4594225"/>
          <p14:tracePt t="140297" x="2697163" y="4598988"/>
          <p14:tracePt t="140300" x="2706688" y="4606925"/>
          <p14:tracePt t="140311" x="2719388" y="4606925"/>
          <p14:tracePt t="140317" x="2732088" y="4619625"/>
          <p14:tracePt t="140337" x="2744788" y="4619625"/>
          <p14:tracePt t="140341" x="2762250" y="4629150"/>
          <p14:tracePt t="140354" x="2770188" y="4641850"/>
          <p14:tracePt t="140356" x="2790825" y="4649788"/>
          <p14:tracePt t="140368" x="2795588" y="4654550"/>
          <p14:tracePt t="140377" x="2813050" y="4662488"/>
          <p14:tracePt t="140381" x="2825750" y="4672013"/>
          <p14:tracePt t="140393" x="2828925" y="4672013"/>
          <p14:tracePt t="140396" x="2846388" y="4675188"/>
          <p14:tracePt t="140407" x="2851150" y="4684713"/>
          <p14:tracePt t="140417" x="2854325" y="4687888"/>
          <p14:tracePt t="140423" x="2871788" y="4697413"/>
          <p14:tracePt t="140435" x="2884488" y="4697413"/>
          <p14:tracePt t="140437" x="2906713" y="4705350"/>
          <p14:tracePt t="140447" x="2922588" y="4710113"/>
          <p14:tracePt t="140457" x="2935288" y="4718050"/>
          <p14:tracePt t="140463" x="2940050" y="4718050"/>
          <p14:tracePt t="140477" x="2947988" y="4718050"/>
          <p14:tracePt t="140499" x="2952750" y="4718050"/>
          <p14:tracePt t="140529" x="2962275" y="4718050"/>
          <p14:tracePt t="140543" x="2965450" y="4718050"/>
          <p14:tracePt t="140579" x="2974975" y="4722813"/>
          <p14:tracePt t="140781" x="2970213" y="4722813"/>
          <p14:tracePt t="140784" x="2965450" y="4722813"/>
          <p14:tracePt t="140801" x="2952750" y="4722813"/>
          <p14:tracePt t="140811" x="2944813" y="4722813"/>
          <p14:tracePt t="140821" x="2940050" y="4722813"/>
          <p14:tracePt t="140828" x="2927350" y="4722813"/>
          <p14:tracePt t="140837" x="2906713" y="4722813"/>
          <p14:tracePt t="140841" x="2889250" y="4722813"/>
          <p14:tracePt t="140851" x="2876550" y="4722813"/>
          <p14:tracePt t="140860" x="2871788" y="4722813"/>
          <p14:tracePt t="140868" x="2851150" y="4722813"/>
          <p14:tracePt t="140881" x="2841625" y="4722813"/>
          <p14:tracePt t="141023" x="2846388" y="4722813"/>
          <p14:tracePt t="141026" x="2851150" y="4722813"/>
          <p14:tracePt t="141039" x="2859088" y="4722813"/>
          <p14:tracePt t="141042" x="2863850" y="4722813"/>
          <p14:tracePt t="141053" x="2871788" y="4722813"/>
          <p14:tracePt t="141063" x="2876550" y="4722813"/>
          <p14:tracePt t="141067" x="2897188" y="4722813"/>
          <p14:tracePt t="141084" x="2909888" y="4722813"/>
          <p14:tracePt t="141093" x="2914650" y="4722813"/>
          <p14:tracePt t="141109" x="2922588" y="4722813"/>
          <p14:tracePt t="141123" x="2927350" y="4722813"/>
          <p14:tracePt t="141134" x="2935288" y="4722813"/>
          <p14:tracePt t="141163" x="2940050" y="4722813"/>
          <p14:tracePt t="141185" x="2944813" y="4722813"/>
          <p14:tracePt t="141188" x="2952750" y="4722813"/>
          <p14:tracePt t="141205" x="2957513" y="4722813"/>
          <p14:tracePt t="141225" x="2965450" y="4722813"/>
          <p14:tracePt t="141229" x="2970213" y="4722813"/>
          <p14:tracePt t="141844" x="0" y="0"/>
        </p14:tracePtLst>
        <p14:tracePtLst>
          <p14:tracePt t="151746" x="2689225" y="4140200"/>
          <p14:tracePt t="151831" x="2689225" y="4156075"/>
          <p14:tracePt t="151837" x="2681288" y="4173538"/>
          <p14:tracePt t="151847" x="2663825" y="4186238"/>
          <p14:tracePt t="151857" x="2651125" y="4211638"/>
          <p14:tracePt t="151860" x="2625725" y="4237038"/>
          <p14:tracePt t="151871" x="2608263" y="4249738"/>
          <p14:tracePt t="151877" x="2582863" y="4297363"/>
          <p14:tracePt t="151887" x="2565400" y="4318000"/>
          <p14:tracePt t="151897" x="2552700" y="4335463"/>
          <p14:tracePt t="151903" x="2514600" y="4360863"/>
          <p14:tracePt t="151913" x="2506663" y="4386263"/>
          <p14:tracePt t="151917" x="2493963" y="4419600"/>
          <p14:tracePt t="151927" x="2476500" y="4441825"/>
          <p14:tracePt t="151937" x="2468563" y="4467225"/>
          <p14:tracePt t="151943" x="2459038" y="4487863"/>
          <p14:tracePt t="151953" x="2455863" y="4497388"/>
          <p14:tracePt t="151957" x="2446338" y="4500563"/>
          <p14:tracePt t="151967" x="2443163" y="4522788"/>
          <p14:tracePt t="151977" x="2425700" y="4556125"/>
          <p14:tracePt t="151983" x="2425700" y="4560888"/>
          <p14:tracePt t="151993" x="2390775" y="4594225"/>
          <p14:tracePt t="151999" x="2382838" y="4616450"/>
          <p14:tracePt t="152008" x="2370138" y="4641850"/>
          <p14:tracePt t="152019" x="2362200" y="4675188"/>
          <p14:tracePt t="152023" x="2344738" y="4697413"/>
          <p14:tracePt t="152034" x="2327275" y="4722813"/>
          <p14:tracePt t="152039" x="2301875" y="4756150"/>
          <p14:tracePt t="152049" x="2289175" y="4773613"/>
          <p14:tracePt t="152059" x="2251075" y="4799013"/>
          <p14:tracePt t="152063" x="2238375" y="4819650"/>
          <p14:tracePt t="152073" x="2212975" y="4837113"/>
          <p14:tracePt t="152078" x="2195513" y="4854575"/>
          <p14:tracePt t="152089" x="2182813" y="4857750"/>
          <p14:tracePt t="152099" x="2165350" y="4875213"/>
          <p14:tracePt t="152103" x="2152650" y="4884738"/>
          <p14:tracePt t="152113" x="2139950" y="4897438"/>
          <p14:tracePt t="152119" x="2106613" y="4905375"/>
          <p14:tracePt t="152129" x="2089150" y="4913313"/>
          <p14:tracePt t="152139" x="2084388" y="4918075"/>
          <p14:tracePt t="152145" x="2071688" y="4938713"/>
          <p14:tracePt t="152156" x="2055813" y="4948238"/>
          <p14:tracePt t="152159" x="2043113" y="4956175"/>
          <p14:tracePt t="152169" x="2033588" y="4956175"/>
          <p14:tracePt t="152179" x="2020888" y="4960938"/>
          <p14:tracePt t="152185" x="2016125" y="4968875"/>
          <p14:tracePt t="152599" x="0" y="0"/>
        </p14:tracePtLst>
        <p14:tracePtLst>
          <p14:tracePt t="156210" x="2413000" y="4097338"/>
          <p14:tracePt t="156296" x="2403475" y="4092575"/>
          <p14:tracePt t="156305" x="2400300" y="4092575"/>
          <p14:tracePt t="156311" x="2387600" y="4097338"/>
          <p14:tracePt t="156321" x="2370138" y="4110038"/>
          <p14:tracePt t="156325" x="2365375" y="4117975"/>
          <p14:tracePt t="156345" x="2357438" y="4135438"/>
          <p14:tracePt t="156351" x="2352675" y="4143375"/>
          <p14:tracePt t="156361" x="2344738" y="4148138"/>
          <p14:tracePt t="156365" x="2339975" y="4156075"/>
          <p14:tracePt t="156375" x="2327275" y="4168775"/>
          <p14:tracePt t="156385" x="2319338" y="4181475"/>
          <p14:tracePt t="156391" x="2309813" y="4191000"/>
          <p14:tracePt t="156402" x="2306638" y="4194175"/>
          <p14:tracePt t="156407" x="2293938" y="4206875"/>
          <p14:tracePt t="156418" x="2268538" y="4224338"/>
          <p14:tracePt t="156427" x="2251075" y="4249738"/>
          <p14:tracePt t="156441" x="2238375" y="4262438"/>
          <p14:tracePt t="156447" x="2228850" y="4271963"/>
          <p14:tracePt t="156467" x="2225675" y="4275138"/>
          <p14:tracePt t="156471" x="2220913" y="4284663"/>
          <p14:tracePt t="156481" x="2212975" y="4287838"/>
          <p14:tracePt t="156487" x="2212975" y="4300538"/>
          <p14:tracePt t="156497" x="2208213" y="4305300"/>
          <p14:tracePt t="156507" x="2200275" y="4322763"/>
          <p14:tracePt t="156513" x="2195513" y="4325938"/>
          <p14:tracePt t="156523" x="2182813" y="4348163"/>
          <p14:tracePt t="156527" x="2174875" y="4381500"/>
          <p14:tracePt t="156537" x="2165350" y="4394200"/>
          <p14:tracePt t="156547" x="2149475" y="4403725"/>
          <p14:tracePt t="156553" x="2144713" y="4416425"/>
          <p14:tracePt t="156563" x="2127250" y="4432300"/>
          <p14:tracePt t="156567" x="2122488" y="4437063"/>
          <p14:tracePt t="156577" x="2114550" y="4441825"/>
          <p14:tracePt t="156587" x="2109788" y="4449763"/>
          <p14:tracePt t="156593" x="2106613" y="4454525"/>
          <p14:tracePt t="156607" x="2097088" y="4484688"/>
          <p14:tracePt t="156619" x="2081213" y="4510088"/>
          <p14:tracePt t="156627" x="2081213" y="4513263"/>
          <p14:tracePt t="156633" x="2068513" y="4543425"/>
          <p14:tracePt t="156643" x="2058988" y="4578350"/>
          <p14:tracePt t="156649" x="2043113" y="4598988"/>
          <p14:tracePt t="156659" x="2012950" y="4645025"/>
          <p14:tracePt t="156669" x="2000250" y="4662488"/>
          <p14:tracePt t="156672" x="1982788" y="4684713"/>
          <p14:tracePt t="156683" x="1978025" y="4692650"/>
          <p14:tracePt t="156689" x="1965325" y="4697413"/>
          <p14:tracePt t="156699" x="1957388" y="4705350"/>
          <p14:tracePt t="156709" x="1952625" y="4710113"/>
          <p14:tracePt t="156713" x="1944688" y="4710113"/>
          <p14:tracePt t="156723" x="1939925" y="4718050"/>
          <p14:tracePt t="156749" x="1931988" y="4730750"/>
          <p14:tracePt t="156765" x="1931988" y="4743450"/>
          <p14:tracePt t="156769" x="1927225" y="4748213"/>
          <p14:tracePt t="156779" x="1924050" y="4756150"/>
          <p14:tracePt t="156789" x="1924050" y="4760913"/>
          <p14:tracePt t="156794" x="1924050" y="4768850"/>
          <p14:tracePt t="156805" x="1906588" y="4773613"/>
          <p14:tracePt t="156809" x="1901825" y="4781550"/>
          <p14:tracePt t="156819" x="1893888" y="4794250"/>
          <p14:tracePt t="156835" x="1889125" y="4806950"/>
          <p14:tracePt t="156852" x="1881188" y="4816475"/>
          <p14:tracePt t="157188" x="0" y="0"/>
        </p14:tracePtLst>
        <p14:tracePtLst>
          <p14:tracePt t="160983" x="1939925" y="4773613"/>
          <p14:tracePt t="163427" x="1939925" y="4781550"/>
          <p14:tracePt t="163573" x="1939925" y="4794250"/>
          <p14:tracePt t="163583" x="1939925" y="4806950"/>
          <p14:tracePt t="163599" x="1936750" y="4811713"/>
          <p14:tracePt t="163603" x="1931988" y="4819650"/>
          <p14:tracePt t="163623" x="1924050" y="4824413"/>
          <p14:tracePt t="163629" x="1919288" y="4832350"/>
          <p14:tracePt t="163639" x="1909763" y="4837113"/>
          <p14:tracePt t="163653" x="1909763" y="4841875"/>
          <p14:tracePt t="163663" x="1909763" y="4854575"/>
          <p14:tracePt t="163669" x="1906588" y="4862513"/>
          <p14:tracePt t="164518" x="0" y="0"/>
        </p14:tracePtLst>
        <p14:tracePtLst>
          <p14:tracePt t="165374" x="1906588" y="4862513"/>
          <p14:tracePt t="165505" x="1906588" y="4854575"/>
          <p14:tracePt t="165515" x="1897063" y="4819650"/>
          <p14:tracePt t="165521" x="1897063" y="4791075"/>
          <p14:tracePt t="165531" x="1897063" y="4748213"/>
          <p14:tracePt t="165541" x="1897063" y="4687888"/>
          <p14:tracePt t="165545" x="1897063" y="4616450"/>
          <p14:tracePt t="165555" x="1897063" y="4560888"/>
          <p14:tracePt t="165561" x="1897063" y="4487863"/>
          <p14:tracePt t="165572" x="1897063" y="4416425"/>
          <p14:tracePt t="165582" x="1897063" y="4360863"/>
          <p14:tracePt t="165585" x="1897063" y="4313238"/>
          <p14:tracePt t="165595" x="1897063" y="4271963"/>
          <p14:tracePt t="165602" x="1897063" y="4229100"/>
          <p14:tracePt t="165611" x="1897063" y="4194175"/>
          <p14:tracePt t="165621" x="1897063" y="4165600"/>
          <p14:tracePt t="165625" x="1897063" y="4140200"/>
          <p14:tracePt t="165636" x="1897063" y="4135438"/>
          <p14:tracePt t="165641" x="1889125" y="4113213"/>
          <p14:tracePt t="165773" x="1889125" y="4100513"/>
          <p14:tracePt t="165783" x="1881188" y="4067175"/>
          <p14:tracePt t="165786" x="1871663" y="4033838"/>
          <p14:tracePt t="165797" x="1868488" y="4011613"/>
          <p14:tracePt t="165803" x="1868488" y="3990975"/>
          <p14:tracePt t="165813" x="1868488" y="3973513"/>
          <p14:tracePt t="165837" x="1851025" y="3960813"/>
          <p14:tracePt t="16613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ΙΙ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fld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6434" y="0"/>
            <a:ext cx="678583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l-GR" sz="2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Πολύδισκος</a:t>
            </a:r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 συμπλέκτης (</a:t>
            </a:r>
            <a:r>
              <a:rPr lang="el-GR" sz="2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υγράς</a:t>
            </a:r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 τριβής)</a:t>
            </a:r>
            <a:endParaRPr lang="en-GB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369510-76E4-4323-8126-1FB6F34198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t="11315" r="29028" b="8364"/>
          <a:stretch/>
        </p:blipFill>
        <p:spPr>
          <a:xfrm>
            <a:off x="1273861" y="782230"/>
            <a:ext cx="3586271" cy="30937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D367F5-1E34-47D2-83A9-E4C412162007}"/>
              </a:ext>
            </a:extLst>
          </p:cNvPr>
          <p:cNvSpPr txBox="1"/>
          <p:nvPr/>
        </p:nvSpPr>
        <p:spPr>
          <a:xfrm>
            <a:off x="3509522" y="4347119"/>
            <a:ext cx="2968761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Πολλαπλασίασμός ροπής 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29733F-1F87-4B0C-9327-DEE06FAAE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59" y="2985150"/>
            <a:ext cx="3036808" cy="15004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A9D8E0-A762-431E-A399-3F1B506FF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903" y="4549680"/>
            <a:ext cx="3564158" cy="1928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1EDE46-3F8C-4A0B-A683-B4E67F5CB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649" y="3472869"/>
            <a:ext cx="2935348" cy="3149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D6B56D-EFF0-4954-8D1D-C25324D6E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2952" y="635719"/>
            <a:ext cx="3586271" cy="210000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95B2BA-83D6-4E96-9785-FF21D9ECFC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FE58A913-2436-4D50-96C6-D93C567F02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1C6EF05-ED11-4467-A383-76D33011A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94"/>
    </mc:Choice>
    <mc:Fallback xmlns="">
      <p:transition spd="slow" advTm="49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377" x="6888163" y="3021013"/>
          <p14:tracePt t="24381" x="6884988" y="3041650"/>
          <p14:tracePt t="24391" x="6867525" y="3067050"/>
          <p14:tracePt t="24396" x="6850063" y="3109913"/>
          <p14:tracePt t="24406" x="6834188" y="3143250"/>
          <p14:tracePt t="24416" x="6816725" y="3170238"/>
          <p14:tracePt t="24422" x="6799263" y="3203575"/>
          <p14:tracePt t="24432" x="6794500" y="3208338"/>
          <p14:tracePt t="24435" x="6786563" y="3216275"/>
          <p14:tracePt t="24446" x="6781800" y="3221038"/>
          <p14:tracePt t="24455" x="6778625" y="3228975"/>
          <p14:tracePt t="24461" x="6769100" y="3233738"/>
          <p14:tracePt t="24472" x="6748463" y="3241675"/>
          <p14:tracePt t="24477" x="6735763" y="3246438"/>
          <p14:tracePt t="24488" x="6710363" y="3262313"/>
          <p14:tracePt t="24496" x="6680200" y="3271838"/>
          <p14:tracePt t="24501" x="6629400" y="3292475"/>
          <p14:tracePt t="24511" x="6569075" y="3302000"/>
          <p14:tracePt t="24517" x="6523038" y="3330575"/>
          <p14:tracePt t="24528" x="6462713" y="3340100"/>
          <p14:tracePt t="24539" x="6399213" y="3360738"/>
          <p14:tracePt t="24541" x="6353175" y="3368675"/>
          <p14:tracePt t="24551" x="6305550" y="3390900"/>
          <p14:tracePt t="24558" x="6246813" y="3411538"/>
          <p14:tracePt t="24567" x="6196013" y="3441700"/>
          <p14:tracePt t="24578" x="6143625" y="3479800"/>
          <p14:tracePt t="24582" x="6118225" y="3497263"/>
          <p14:tracePt t="24591" x="6084888" y="3514725"/>
          <p14:tracePt t="24597" x="6037263" y="3543300"/>
          <p14:tracePt t="24608" x="5986463" y="3586163"/>
          <p14:tracePt t="24617" x="5948363" y="3624263"/>
          <p14:tracePt t="24624" x="5910263" y="3662363"/>
          <p14:tracePt t="24634" x="5872163" y="3687763"/>
          <p14:tracePt t="24638" x="5834063" y="3727450"/>
          <p14:tracePt t="24648" x="5795963" y="3765550"/>
          <p14:tracePt t="24657" x="5770563" y="3790950"/>
          <p14:tracePt t="24663" x="5753100" y="3824288"/>
          <p14:tracePt t="24674" x="5735638" y="3849688"/>
          <p14:tracePt t="24677" x="5718175" y="3892550"/>
          <p14:tracePt t="24688" x="5710238" y="3956050"/>
          <p14:tracePt t="24697" x="5689600" y="4016375"/>
          <p14:tracePt t="24705" x="5676900" y="4100513"/>
          <p14:tracePt t="24713" x="5654675" y="4191000"/>
          <p14:tracePt t="24719" x="5634038" y="4279900"/>
          <p14:tracePt t="24729" x="5611813" y="4352925"/>
          <p14:tracePt t="24739" x="5599113" y="4441825"/>
          <p14:tracePt t="24744" x="5578475" y="4513263"/>
          <p14:tracePt t="24754" x="5570538" y="4603750"/>
          <p14:tracePt t="24759" x="5556250" y="4662488"/>
          <p14:tracePt t="24770" x="5548313" y="4722813"/>
          <p14:tracePt t="24780" x="5540375" y="4781550"/>
          <p14:tracePt t="24783" x="5540375" y="4854575"/>
          <p14:tracePt t="24793" x="5540375" y="4910138"/>
          <p14:tracePt t="24799" x="5540375" y="4994275"/>
          <p14:tracePt t="24809" x="5540375" y="5097463"/>
          <p14:tracePt t="24819" x="5543550" y="5194300"/>
          <p14:tracePt t="24825" x="5570538" y="5310188"/>
          <p14:tracePt t="24835" x="5603875" y="5411788"/>
          <p14:tracePt t="24839" x="5637213" y="5530850"/>
          <p14:tracePt t="24849" x="5659438" y="5614988"/>
          <p14:tracePt t="24859" x="5692775" y="5692775"/>
          <p14:tracePt t="24865" x="5715000" y="5756275"/>
          <p14:tracePt t="24875" x="5743575" y="5815013"/>
          <p14:tracePt t="24879" x="5786438" y="5883275"/>
          <p14:tracePt t="24889" x="5837238" y="5934075"/>
          <p14:tracePt t="24899" x="5892800" y="5999163"/>
          <p14:tracePt t="24905" x="5973763" y="6080125"/>
          <p14:tracePt t="24916" x="6067425" y="6173788"/>
          <p14:tracePt t="24922" x="6173788" y="6265863"/>
          <p14:tracePt t="24932" x="6280150" y="6364288"/>
          <p14:tracePt t="24942" x="6403975" y="6462713"/>
          <p14:tracePt t="24945" x="6523038" y="6543675"/>
          <p14:tracePt t="24957" x="6629400" y="6615113"/>
          <p14:tracePt t="24961" x="6731000" y="6662738"/>
          <p14:tracePt t="24972" x="6821488" y="6696075"/>
          <p14:tracePt t="24982" x="6940550" y="6718300"/>
          <p14:tracePt t="24985" x="7037388" y="6731000"/>
          <p14:tracePt t="24996" x="7153275" y="6731000"/>
          <p14:tracePt t="25001" x="7267575" y="6721475"/>
          <p14:tracePt t="25012" x="7366000" y="6700838"/>
          <p14:tracePt t="25021" x="7467600" y="6675438"/>
          <p14:tracePt t="25025" x="7573963" y="6632575"/>
          <p14:tracePt t="25036" x="7662863" y="6559550"/>
          <p14:tracePt t="25042" x="7756525" y="6492875"/>
          <p14:tracePt t="25052" x="7837488" y="6424613"/>
          <p14:tracePt t="25062" x="7918450" y="6330950"/>
          <p14:tracePt t="25068" x="7978775" y="6227763"/>
          <p14:tracePt t="25078" x="8020050" y="6121400"/>
          <p14:tracePt t="25081" x="8059738" y="6007100"/>
          <p14:tracePt t="25091" x="8080375" y="5862638"/>
          <p14:tracePt t="25101" x="8093075" y="5708650"/>
          <p14:tracePt t="25108" x="8093075" y="5513388"/>
          <p14:tracePt t="25117" x="8093075" y="5283200"/>
          <p14:tracePt t="25122" x="8093075" y="5080000"/>
          <p14:tracePt t="25132" x="8093075" y="4875213"/>
          <p14:tracePt t="25142" x="8093075" y="4672013"/>
          <p14:tracePt t="25147" x="8093075" y="4437063"/>
          <p14:tracePt t="25158" x="8093075" y="4233863"/>
          <p14:tracePt t="25163" x="8067675" y="4016375"/>
          <p14:tracePt t="25174" x="8032750" y="3871913"/>
          <p14:tracePt t="25184" x="7981950" y="3727450"/>
          <p14:tracePt t="25188" x="7935913" y="3595688"/>
          <p14:tracePt t="25197" x="7875588" y="3475038"/>
          <p14:tracePt t="25204" x="7807325" y="3368675"/>
          <p14:tracePt t="25214" x="7748588" y="3292475"/>
          <p14:tracePt t="25224" x="7697788" y="3228975"/>
          <p14:tracePt t="25227" x="7646988" y="3186113"/>
          <p14:tracePt t="25238" x="7581900" y="3143250"/>
          <p14:tracePt t="25243" x="7518400" y="3122613"/>
          <p14:tracePt t="25254" x="7446963" y="3114675"/>
          <p14:tracePt t="25264" x="7373938" y="3114675"/>
          <p14:tracePt t="25269" x="7288213" y="3114675"/>
          <p14:tracePt t="25279" x="7204075" y="3117850"/>
          <p14:tracePt t="25283" x="7113588" y="3140075"/>
          <p14:tracePt t="25293" x="7024688" y="3165475"/>
          <p14:tracePt t="25306" x="6953250" y="3186113"/>
          <p14:tracePt t="25309" x="6888163" y="3203575"/>
          <p14:tracePt t="25319" x="6829425" y="3224213"/>
          <p14:tracePt t="25323" x="6778625" y="3254375"/>
          <p14:tracePt t="25334" x="6718300" y="3276600"/>
          <p14:tracePt t="25343" x="6684963" y="3284538"/>
          <p14:tracePt t="25349" x="6650038" y="3302000"/>
          <p14:tracePt t="25359" x="6642100" y="3302000"/>
          <p14:tracePt t="25363" x="6637338" y="3302000"/>
          <p14:tracePt t="25376" x="6634163" y="3305175"/>
          <p14:tracePt t="2537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68" y="1490508"/>
            <a:ext cx="6228264" cy="434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43" y="1979039"/>
            <a:ext cx="5557389" cy="3853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1771" y="834746"/>
            <a:ext cx="1909177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Futura"/>
              </a:rPr>
              <a:t>Αρχή λειτουργίας</a:t>
            </a:r>
            <a:endParaRPr lang="en-US" dirty="0">
              <a:solidFill>
                <a:schemeClr val="bg1"/>
              </a:solidFill>
              <a:latin typeface="Futur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89DCEB-D9D8-4D12-A270-72BE3CC2D495}"/>
              </a:ext>
            </a:extLst>
          </p:cNvPr>
          <p:cNvSpPr/>
          <p:nvPr/>
        </p:nvSpPr>
        <p:spPr>
          <a:xfrm>
            <a:off x="-6434" y="0"/>
            <a:ext cx="678583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l-GR" sz="2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Πολύδισκος</a:t>
            </a:r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 συμπλέκτης (</a:t>
            </a:r>
            <a:r>
              <a:rPr lang="el-GR" sz="27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υγράς</a:t>
            </a:r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 τριβής)</a:t>
            </a:r>
            <a:endParaRPr lang="en-GB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FBA91F-0DEB-4E93-AD9F-85ECC3588A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7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98"/>
    </mc:Choice>
    <mc:Fallback xmlns="">
      <p:transition spd="slow" advTm="63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42" x="6178550" y="1658938"/>
          <p14:tracePt t="4344" x="6186488" y="1658938"/>
          <p14:tracePt t="4348" x="6148388" y="1625600"/>
          <p14:tracePt t="4358" x="6115050" y="1608138"/>
          <p14:tracePt t="4364" x="6049963" y="1565275"/>
          <p14:tracePt t="4374" x="5961063" y="1519238"/>
          <p14:tracePt t="4384" x="5854700" y="1463675"/>
          <p14:tracePt t="4388" x="5722938" y="1416050"/>
          <p14:tracePt t="4398" x="5595938" y="1365250"/>
          <p14:tracePt t="4404" x="5476875" y="1331913"/>
          <p14:tracePt t="4414" x="5360988" y="1309688"/>
          <p14:tracePt t="4424" x="5259388" y="1284288"/>
          <p14:tracePt t="4430" x="5145088" y="1276350"/>
          <p14:tracePt t="4440" x="5059363" y="1276350"/>
          <p14:tracePt t="4444" x="4960938" y="1276350"/>
          <p14:tracePt t="4454" x="4864100" y="1276350"/>
          <p14:tracePt t="4464" x="4735513" y="1276350"/>
          <p14:tracePt t="4469" x="4595813" y="1276350"/>
          <p14:tracePt t="4480" x="4441825" y="1276350"/>
          <p14:tracePt t="4484" x="4302125" y="1276350"/>
          <p14:tracePt t="4494" x="4144963" y="1276350"/>
          <p14:tracePt t="4504" x="4003675" y="1276350"/>
          <p14:tracePt t="4510" x="3863975" y="1276350"/>
          <p14:tracePt t="4520" x="3735388" y="1284288"/>
          <p14:tracePt t="4526" x="3595688" y="1306513"/>
          <p14:tracePt t="4536" x="3489325" y="1339850"/>
          <p14:tracePt t="4546" x="3373438" y="1387475"/>
          <p14:tracePt t="4550" x="3267075" y="1433513"/>
          <p14:tracePt t="4560" x="3152775" y="1506538"/>
          <p14:tracePt t="4566" x="3028950" y="1587500"/>
          <p14:tracePt t="4576" x="2909888" y="1671638"/>
          <p14:tracePt t="4586" x="2765425" y="1808163"/>
          <p14:tracePt t="4590" x="2600325" y="1970088"/>
          <p14:tracePt t="4600" x="2463800" y="2106613"/>
          <p14:tracePt t="4606" x="2319338" y="2266950"/>
          <p14:tracePt t="4616" x="2144713" y="2454275"/>
          <p14:tracePt t="4626" x="2008188" y="2590800"/>
          <p14:tracePt t="4632" x="1889125" y="2722563"/>
          <p14:tracePt t="4642" x="1782763" y="2828925"/>
          <p14:tracePt t="4646" x="1681163" y="2973388"/>
          <p14:tracePt t="4656" x="1582738" y="3140075"/>
          <p14:tracePt t="4666" x="1476375" y="3335338"/>
          <p14:tracePt t="4672" x="1404938" y="3543300"/>
          <p14:tracePt t="4682" x="1323975" y="3781425"/>
          <p14:tracePt t="4686" x="1258888" y="4037013"/>
          <p14:tracePt t="4696" x="1212850" y="4262438"/>
          <p14:tracePt t="4706" x="1182688" y="4510088"/>
          <p14:tracePt t="4712" x="1169988" y="4722813"/>
          <p14:tracePt t="4722" x="1169988" y="4875213"/>
          <p14:tracePt t="4726" x="1169988" y="5003800"/>
          <p14:tracePt t="4735" x="1169988" y="5100638"/>
          <p14:tracePt t="4746" x="1174750" y="5189538"/>
          <p14:tracePt t="4751" x="1195388" y="5249863"/>
          <p14:tracePt t="4762" x="1238250" y="5326063"/>
          <p14:tracePt t="4767" x="1296988" y="5402263"/>
          <p14:tracePt t="4778" x="1365250" y="5483225"/>
          <p14:tracePt t="4789" x="1471613" y="5576888"/>
          <p14:tracePt t="4792" x="1633538" y="5700713"/>
          <p14:tracePt t="4802" x="1863725" y="5849938"/>
          <p14:tracePt t="4809" x="2149475" y="6007100"/>
          <p14:tracePt t="4818" x="2425700" y="6146800"/>
          <p14:tracePt t="4828" x="2697163" y="6265863"/>
          <p14:tracePt t="4832" x="3021013" y="6372225"/>
          <p14:tracePt t="4842" x="3451225" y="6492875"/>
          <p14:tracePt t="4849" x="3816350" y="6564313"/>
          <p14:tracePt t="4859" x="4208463" y="6619875"/>
          <p14:tracePt t="4868" x="4570413" y="6675438"/>
          <p14:tracePt t="4874" x="4867275" y="6691313"/>
          <p14:tracePt t="4884" x="5135563" y="6708775"/>
          <p14:tracePt t="4888" x="5365750" y="6708775"/>
          <p14:tracePt t="4898" x="5599113" y="6708775"/>
          <p14:tracePt t="4909" x="5803900" y="6708775"/>
          <p14:tracePt t="4914" x="6037263" y="6708775"/>
          <p14:tracePt t="4942" x="6731000" y="6650038"/>
          <p14:tracePt t="4948" x="6969125" y="6569075"/>
          <p14:tracePt t="4954" x="7165975" y="6465888"/>
          <p14:tracePt t="4964" x="7369175" y="6326188"/>
          <p14:tracePt t="4969" x="7523163" y="6199188"/>
          <p14:tracePt t="4980" x="7659688" y="6062663"/>
          <p14:tracePt t="4990" x="7786688" y="5905500"/>
          <p14:tracePt t="4994" x="7875588" y="5761038"/>
          <p14:tracePt t="5003" x="7961313" y="5599113"/>
          <p14:tracePt t="5009" x="8024813" y="5441950"/>
          <p14:tracePt t="5020" x="8075613" y="5292725"/>
          <p14:tracePt t="5030" x="8131175" y="5087938"/>
          <p14:tracePt t="5034" x="8178800" y="4862513"/>
          <p14:tracePt t="5044" x="8224838" y="4637088"/>
          <p14:tracePt t="5050" x="8250238" y="4419600"/>
          <p14:tracePt t="5060" x="8267700" y="4206875"/>
          <p14:tracePt t="5069" x="8280400" y="3968750"/>
          <p14:tracePt t="5076" x="8280400" y="3735388"/>
          <p14:tracePt t="5084" x="8280400" y="3530600"/>
          <p14:tracePt t="5090" x="8280400" y="3327400"/>
          <p14:tracePt t="5100" x="8272463" y="3117850"/>
          <p14:tracePt t="5110" x="8194675" y="2909888"/>
          <p14:tracePt t="5114" x="8105775" y="2692400"/>
          <p14:tracePt t="5126" x="7999413" y="2497138"/>
          <p14:tracePt t="5130" x="7888288" y="2347913"/>
          <p14:tracePt t="5140" x="7781925" y="2200275"/>
          <p14:tracePt t="5151" x="7688263" y="2093913"/>
          <p14:tracePt t="5156" x="7591425" y="2000250"/>
          <p14:tracePt t="5166" x="7500938" y="1919288"/>
          <p14:tracePt t="5170" x="7394575" y="1846263"/>
          <p14:tracePt t="5180" x="7288213" y="1787525"/>
          <p14:tracePt t="5190" x="7173913" y="1739900"/>
          <p14:tracePt t="5196" x="7067550" y="1706563"/>
          <p14:tracePt t="5206" x="6940550" y="1671638"/>
          <p14:tracePt t="5210" x="6811963" y="1646238"/>
          <p14:tracePt t="5222" x="6667500" y="1625600"/>
          <p14:tracePt t="5232" x="6527800" y="1612900"/>
          <p14:tracePt t="5236" x="6386513" y="1612900"/>
          <p14:tracePt t="5246" x="6259513" y="1612900"/>
          <p14:tracePt t="5252" x="6130925" y="1612900"/>
          <p14:tracePt t="5262" x="6003925" y="1612900"/>
          <p14:tracePt t="5272" x="5876925" y="1620838"/>
          <p14:tracePt t="5276" x="5748338" y="1641475"/>
          <p14:tracePt t="5286" x="5634038" y="1681163"/>
          <p14:tracePt t="5292" x="5543550" y="1709738"/>
          <p14:tracePt t="5302" x="5437188" y="1757363"/>
          <p14:tracePt t="5312" x="5348288" y="1803400"/>
          <p14:tracePt t="5318" x="5284788" y="1846263"/>
          <p14:tracePt t="5327" x="5208588" y="1901825"/>
          <p14:tracePt t="5332" x="5157788" y="1944688"/>
          <p14:tracePt t="5342" x="5114925" y="1995488"/>
          <p14:tracePt t="5352" x="5084763" y="2028825"/>
          <p14:tracePt t="5358" x="5059363" y="2066925"/>
          <p14:tracePt t="5368" x="5029200" y="2106613"/>
          <p14:tracePt t="5372" x="5029200" y="2119313"/>
          <p14:tracePt t="5448" x="0" y="0"/>
        </p14:tracePtLst>
        <p14:tracePtLst>
          <p14:tracePt t="10423" x="2370138" y="3905250"/>
          <p14:tracePt t="10492" x="2387600" y="3905250"/>
          <p14:tracePt t="10790" x="2400300" y="3905250"/>
          <p14:tracePt t="10800" x="2403475" y="3905250"/>
          <p14:tracePt t="10966" x="2433638" y="3905250"/>
          <p14:tracePt t="10976" x="2446338" y="3910013"/>
          <p14:tracePt t="10982" x="2455863" y="3910013"/>
          <p14:tracePt t="10992" x="2468563" y="3910013"/>
          <p14:tracePt t="11002" x="2471738" y="3910013"/>
          <p14:tracePt t="11006" x="2484438" y="3910013"/>
          <p14:tracePt t="11016" x="2497138" y="3910013"/>
          <p14:tracePt t="11023" x="2506663" y="3910013"/>
          <p14:tracePt t="11042" x="2509838" y="3910013"/>
          <p14:tracePt t="11046" x="2519363" y="3910013"/>
          <p14:tracePt t="11056" x="2522538" y="3910013"/>
          <p14:tracePt t="11063" x="2544763" y="3910013"/>
          <p14:tracePt t="11073" x="2549525" y="3910013"/>
          <p14:tracePt t="11082" x="2557463" y="3905250"/>
          <p14:tracePt t="11088" x="2570163" y="3905250"/>
          <p14:tracePt t="11098" x="2590800" y="3905250"/>
          <p14:tracePt t="11102" x="2616200" y="3897313"/>
          <p14:tracePt t="11112" x="2638425" y="3897313"/>
          <p14:tracePt t="11123" x="2668588" y="3897313"/>
          <p14:tracePt t="11128" x="2693988" y="3897313"/>
          <p14:tracePt t="11139" x="2735263" y="3897313"/>
          <p14:tracePt t="11142" x="2765425" y="3897313"/>
          <p14:tracePt t="11152" x="2790825" y="3897313"/>
          <p14:tracePt t="11162" x="2820988" y="3897313"/>
          <p14:tracePt t="11168" x="2854325" y="3897313"/>
          <p14:tracePt t="11178" x="2894013" y="3897313"/>
          <p14:tracePt t="11183" x="2940050" y="3897313"/>
          <p14:tracePt t="11194" x="2995613" y="3897313"/>
          <p14:tracePt t="11202" x="3054350" y="3897313"/>
          <p14:tracePt t="11208" x="3127375" y="3897313"/>
          <p14:tracePt t="11218" x="3182938" y="3897313"/>
          <p14:tracePt t="11224" x="3241675" y="3897313"/>
          <p14:tracePt t="11234" x="3297238" y="3897313"/>
          <p14:tracePt t="11244" x="3344863" y="3897313"/>
          <p14:tracePt t="11247" x="3400425" y="3897313"/>
          <p14:tracePt t="11258" x="3446463" y="3897313"/>
          <p14:tracePt t="11264" x="3476625" y="3897313"/>
          <p14:tracePt t="11274" x="3532188" y="3897313"/>
          <p14:tracePt t="11284" x="3587750" y="3897313"/>
          <p14:tracePt t="11288" x="3646488" y="3897313"/>
          <p14:tracePt t="11298" x="3719513" y="3897313"/>
          <p14:tracePt t="11305" x="3786188" y="3897313"/>
          <p14:tracePt t="11314" x="3859213" y="3897313"/>
          <p14:tracePt t="11324" x="3932238" y="3897313"/>
          <p14:tracePt t="11331" x="3990975" y="3897313"/>
          <p14:tracePt t="11340" x="4046538" y="3897313"/>
          <p14:tracePt t="11344" x="4092575" y="3897313"/>
          <p14:tracePt t="11354" x="4135438" y="3897313"/>
          <p14:tracePt t="11363" x="4178300" y="3897313"/>
          <p14:tracePt t="11370" x="4238625" y="3897313"/>
          <p14:tracePt t="11380" x="4279900" y="3897313"/>
          <p14:tracePt t="11384" x="4327525" y="3887788"/>
          <p14:tracePt t="11394" x="4383088" y="3887788"/>
          <p14:tracePt t="11404" x="4429125" y="3887788"/>
          <p14:tracePt t="11410" x="4484688" y="3887788"/>
          <p14:tracePt t="11420" x="4545013" y="3887788"/>
          <p14:tracePt t="11426" x="4586288" y="3887788"/>
          <p14:tracePt t="11436" x="4633913" y="3887788"/>
          <p14:tracePt t="11446" x="4676775" y="3887788"/>
          <p14:tracePt t="11450" x="4705350" y="3887788"/>
          <p14:tracePt t="11460" x="4752975" y="3879850"/>
          <p14:tracePt t="11464" x="4808538" y="3879850"/>
          <p14:tracePt t="11476" x="4867275" y="3879850"/>
          <p14:tracePt t="11486" x="4940300" y="3879850"/>
          <p14:tracePt t="11490" x="5008563" y="3879850"/>
          <p14:tracePt t="11500" x="5080000" y="3879850"/>
          <p14:tracePt t="11506" x="5153025" y="3879850"/>
          <p14:tracePt t="11516" x="5224463" y="3879850"/>
          <p14:tracePt t="11526" x="5280025" y="3879850"/>
          <p14:tracePt t="11532" x="5353050" y="3879850"/>
          <p14:tracePt t="11541" x="5437188" y="3879850"/>
          <p14:tracePt t="11546" x="5510213" y="3879850"/>
          <p14:tracePt t="11556" x="5583238" y="3879850"/>
          <p14:tracePt t="11566" x="5637213" y="3879850"/>
          <p14:tracePt t="11570" x="5697538" y="3879850"/>
          <p14:tracePt t="11582" x="5740400" y="3879850"/>
          <p14:tracePt t="11586" x="5773738" y="3879850"/>
          <p14:tracePt t="11596" x="5803900" y="3879850"/>
          <p14:tracePt t="11606" x="5837238" y="3879850"/>
          <p14:tracePt t="11612" x="5859463" y="3871913"/>
          <p14:tracePt t="11622" x="5867400" y="3871913"/>
          <p14:tracePt t="11626" x="5880100" y="3871913"/>
          <p14:tracePt t="11636" x="5902325" y="3871913"/>
          <p14:tracePt t="11646" x="5905500" y="3871913"/>
          <p14:tracePt t="11651" x="5915025" y="3871913"/>
          <p14:tracePt t="11662" x="5927725" y="3871913"/>
          <p14:tracePt t="11666" x="5956300" y="3871913"/>
          <p14:tracePt t="11678" x="5973763" y="3871913"/>
          <p14:tracePt t="11688" x="5978525" y="3871913"/>
          <p14:tracePt t="11692" x="5983288" y="3871913"/>
          <p14:tracePt t="11702" x="5991225" y="3871913"/>
          <p14:tracePt t="11709" x="5995988" y="3871913"/>
          <p14:tracePt t="11718" x="6008688" y="3871913"/>
          <p14:tracePt t="11731" x="6021388" y="3871913"/>
          <p14:tracePt t="11742" x="6029325" y="3871913"/>
          <p14:tracePt t="11748" x="6034088" y="3871913"/>
          <p14:tracePt t="11758" x="6042025" y="3871913"/>
          <p14:tracePt t="11768" x="6046788" y="3871913"/>
          <p14:tracePt t="12186" x="6059488" y="3871913"/>
          <p14:tracePt t="12192" x="6049963" y="3871913"/>
          <p14:tracePt t="12202" x="6029325" y="3871913"/>
          <p14:tracePt t="12212" x="6011863" y="3859213"/>
          <p14:tracePt t="12216" x="5999163" y="3859213"/>
          <p14:tracePt t="12226" x="5986463" y="3859213"/>
          <p14:tracePt t="12232" x="5961063" y="3859213"/>
          <p14:tracePt t="12242" x="5940425" y="3859213"/>
          <p14:tracePt t="12252" x="5918200" y="3859213"/>
          <p14:tracePt t="12259" x="5884863" y="3859213"/>
          <p14:tracePt t="12268" x="5854700" y="3859213"/>
          <p14:tracePt t="12272" x="5799138" y="3859213"/>
          <p14:tracePt t="12282" x="5765800" y="3862388"/>
          <p14:tracePt t="12292" x="5743575" y="3862388"/>
          <p14:tracePt t="12298" x="5689600" y="3862388"/>
          <p14:tracePt t="12308" x="5603875" y="3862388"/>
          <p14:tracePt t="12312" x="5492750" y="3862388"/>
          <p14:tracePt t="12322" x="5365750" y="3862388"/>
          <p14:tracePt t="12331" x="5211763" y="3862388"/>
          <p14:tracePt t="12339" x="5072063" y="3862388"/>
          <p14:tracePt t="12348" x="4945063" y="3862388"/>
          <p14:tracePt t="12354" x="4829175" y="3862388"/>
          <p14:tracePt t="12364" x="4732338" y="3862388"/>
          <p14:tracePt t="12372" x="4633913" y="3862388"/>
          <p14:tracePt t="12378" x="4545013" y="3862388"/>
          <p14:tracePt t="12389" x="4476750" y="3862388"/>
          <p14:tracePt t="12394" x="4416425" y="3862388"/>
          <p14:tracePt t="12404" x="4344988" y="3862388"/>
          <p14:tracePt t="12414" x="4289425" y="3862388"/>
          <p14:tracePt t="12419" x="4229100" y="3862388"/>
          <p14:tracePt t="12428" x="4173538" y="3862388"/>
          <p14:tracePt t="12434" x="4114800" y="3862388"/>
          <p14:tracePt t="12444" x="4041775" y="3862388"/>
          <p14:tracePt t="12454" x="3970338" y="3862388"/>
          <p14:tracePt t="12459" x="3884613" y="3871913"/>
          <p14:tracePt t="12470" x="3813175" y="3871913"/>
          <p14:tracePt t="12474" x="3740150" y="3884613"/>
          <p14:tracePt t="12484" x="3667125" y="3884613"/>
          <p14:tracePt t="12494" x="3613150" y="3884613"/>
          <p14:tracePt t="12500" x="3540125" y="3884613"/>
          <p14:tracePt t="12510" x="3479800" y="3884613"/>
          <p14:tracePt t="12514" x="3425825" y="3884613"/>
          <p14:tracePt t="12524" x="3365500" y="3884613"/>
          <p14:tracePt t="12534" x="3322638" y="3884613"/>
          <p14:tracePt t="12540" x="3276600" y="3884613"/>
          <p14:tracePt t="12550" x="3221038" y="3884613"/>
          <p14:tracePt t="12554" x="3178175" y="3884613"/>
          <p14:tracePt t="12564" x="3132138" y="3884613"/>
          <p14:tracePt t="12574" x="3089275" y="3884613"/>
          <p14:tracePt t="12580" x="3046413" y="3884613"/>
          <p14:tracePt t="12590" x="3013075" y="3884613"/>
          <p14:tracePt t="12596" x="2982913" y="3884613"/>
          <p14:tracePt t="12606" x="2947988" y="3884613"/>
          <p14:tracePt t="12616" x="2906713" y="3884613"/>
          <p14:tracePt t="12620" x="2876550" y="3884613"/>
          <p14:tracePt t="12630" x="2833688" y="3884613"/>
          <p14:tracePt t="12636" x="2800350" y="3884613"/>
          <p14:tracePt t="12646" x="2787650" y="3887788"/>
          <p14:tracePt t="12657" x="2752725" y="3887788"/>
          <p14:tracePt t="12660" x="2740025" y="3887788"/>
          <p14:tracePt t="12670" x="2727325" y="3887788"/>
          <p14:tracePt t="12696" x="2722563" y="3887788"/>
          <p14:tracePt t="12812" x="0" y="0"/>
        </p14:tracePtLst>
        <p14:tracePtLst>
          <p14:tracePt t="13625" x="4492625" y="4437063"/>
          <p14:tracePt t="13639" x="4479925" y="4429125"/>
          <p14:tracePt t="13644" x="4471988" y="4416425"/>
          <p14:tracePt t="13654" x="4471988" y="4406900"/>
          <p14:tracePt t="13664" x="4471988" y="4403725"/>
          <p14:tracePt t="13670" x="4471988" y="4391025"/>
          <p14:tracePt t="13680" x="4471988" y="4386263"/>
          <p14:tracePt t="13684" x="4471988" y="4365625"/>
          <p14:tracePt t="13694" x="4471988" y="4352925"/>
          <p14:tracePt t="13704" x="4471988" y="4325938"/>
          <p14:tracePt t="13710" x="4471988" y="4313238"/>
          <p14:tracePt t="13720" x="4471988" y="4292600"/>
          <p14:tracePt t="13724" x="4471988" y="4279900"/>
          <p14:tracePt t="13734" x="4471988" y="4262438"/>
          <p14:tracePt t="13744" x="4471988" y="4241800"/>
          <p14:tracePt t="13750" x="4471988" y="4229100"/>
          <p14:tracePt t="13760" x="4471988" y="4194175"/>
          <p14:tracePt t="13766" x="4471988" y="4173538"/>
          <p14:tracePt t="13776" x="4471988" y="4143375"/>
          <p14:tracePt t="13786" x="4471988" y="4117975"/>
          <p14:tracePt t="13791" x="4471988" y="4097338"/>
          <p14:tracePt t="13800" x="4471988" y="4062413"/>
          <p14:tracePt t="13806" x="4471988" y="4033838"/>
          <p14:tracePt t="13816" x="4471988" y="4011613"/>
          <p14:tracePt t="13826" x="4471988" y="3978275"/>
          <p14:tracePt t="13830" x="4471988" y="3956050"/>
          <p14:tracePt t="13840" x="4471988" y="3914775"/>
          <p14:tracePt t="13846" x="4471988" y="3879850"/>
          <p14:tracePt t="13856" x="4471988" y="3867150"/>
          <p14:tracePt t="13866" x="4471988" y="3811588"/>
          <p14:tracePt t="13872" x="4471988" y="3756025"/>
          <p14:tracePt t="13882" x="4471988" y="3735388"/>
          <p14:tracePt t="13886" x="4476750" y="3687763"/>
          <p14:tracePt t="13896" x="4476750" y="3633788"/>
          <p14:tracePt t="13906" x="4484688" y="3598863"/>
          <p14:tracePt t="13912" x="4484688" y="3565525"/>
          <p14:tracePt t="13923" x="4484688" y="3543300"/>
          <p14:tracePt t="13926" x="4492625" y="3522663"/>
          <p14:tracePt t="13936" x="4492625" y="3479800"/>
          <p14:tracePt t="13946" x="4492625" y="3433763"/>
          <p14:tracePt t="13952" x="4492625" y="3411538"/>
          <p14:tracePt t="13962" x="4492625" y="3355975"/>
          <p14:tracePt t="13968" x="4492625" y="3335338"/>
          <p14:tracePt t="13978" x="4492625" y="3305175"/>
          <p14:tracePt t="13985" x="4492625" y="3262313"/>
          <p14:tracePt t="13992" x="4492625" y="3203575"/>
          <p14:tracePt t="14002" x="4492625" y="3160713"/>
          <p14:tracePt t="14008" x="4492625" y="3114675"/>
          <p14:tracePt t="14018" x="4492625" y="3059113"/>
          <p14:tracePt t="14028" x="4492625" y="3024188"/>
          <p14:tracePt t="14032" x="4492625" y="2995613"/>
          <p14:tracePt t="14042" x="4492625" y="2973388"/>
          <p14:tracePt t="14048" x="4492625" y="2947988"/>
          <p14:tracePt t="14058" x="4492625" y="2927350"/>
          <p14:tracePt t="14068" x="4492625" y="2917825"/>
          <p14:tracePt t="14072" x="4492625" y="2905125"/>
          <p14:tracePt t="14174" x="0" y="0"/>
        </p14:tracePtLst>
        <p14:tracePtLst>
          <p14:tracePt t="14729" x="5160963" y="2816225"/>
          <p14:tracePt t="14774" x="5157788" y="2820988"/>
          <p14:tracePt t="14784" x="5157788" y="2846388"/>
          <p14:tracePt t="14794" x="5148263" y="2879725"/>
          <p14:tracePt t="14800" x="5140325" y="2927350"/>
          <p14:tracePt t="14810" x="5130800" y="2957513"/>
          <p14:tracePt t="14814" x="5130800" y="3003550"/>
          <p14:tracePt t="14824" x="5114925" y="3024188"/>
          <p14:tracePt t="14834" x="5114925" y="3079750"/>
          <p14:tracePt t="14840" x="5105400" y="3127375"/>
          <p14:tracePt t="14850" x="5105400" y="3170238"/>
          <p14:tracePt t="14854" x="5105400" y="3211513"/>
          <p14:tracePt t="14864" x="5105400" y="3259138"/>
          <p14:tracePt t="14874" x="5105400" y="3302000"/>
          <p14:tracePt t="14880" x="5105400" y="3343275"/>
          <p14:tracePt t="14890" x="5105400" y="3403600"/>
          <p14:tracePt t="14896" x="5105400" y="3459163"/>
          <p14:tracePt t="14906" x="5105400" y="3505200"/>
          <p14:tracePt t="14916" x="5105400" y="3560763"/>
          <p14:tracePt t="14920" x="5105400" y="3621088"/>
          <p14:tracePt t="14930" x="5105400" y="3662363"/>
          <p14:tracePt t="14940" x="5105400" y="3687763"/>
          <p14:tracePt t="14946" x="5105400" y="3717925"/>
          <p14:tracePt t="14956" x="5105400" y="3752850"/>
          <p14:tracePt t="14960" x="5105400" y="3781425"/>
          <p14:tracePt t="14970" x="5105400" y="3803650"/>
          <p14:tracePt t="14976" x="5105400" y="3836988"/>
          <p14:tracePt t="14985" x="5105400" y="3859213"/>
          <p14:tracePt t="14996" x="5105400" y="3892550"/>
          <p14:tracePt t="15001" x="5105400" y="3935413"/>
          <p14:tracePt t="15010" x="5105400" y="3965575"/>
          <p14:tracePt t="15016" x="5105400" y="4006850"/>
          <p14:tracePt t="15026" x="5105400" y="4067175"/>
          <p14:tracePt t="15035" x="5105400" y="4122738"/>
          <p14:tracePt t="15042" x="5105400" y="4181475"/>
          <p14:tracePt t="15052" x="5105400" y="4254500"/>
          <p14:tracePt t="15056" x="5105400" y="4310063"/>
          <p14:tracePt t="15066" x="5105400" y="4352925"/>
          <p14:tracePt t="15076" x="5105400" y="4398963"/>
          <p14:tracePt t="15082" x="5105400" y="4441825"/>
          <p14:tracePt t="15092" x="5110163" y="4487863"/>
          <p14:tracePt t="15096" x="5118100" y="4535488"/>
          <p14:tracePt t="15106" x="5140325" y="4581525"/>
          <p14:tracePt t="15116" x="5157788" y="4629150"/>
          <p14:tracePt t="15122" x="5165725" y="4662488"/>
          <p14:tracePt t="15132" x="5173663" y="4697413"/>
          <p14:tracePt t="15139" x="5183188" y="4730750"/>
          <p14:tracePt t="15148" x="5191125" y="4751388"/>
          <p14:tracePt t="15162" x="5191125" y="4756150"/>
          <p14:tracePt t="15222" x="0" y="0"/>
        </p14:tracePtLst>
        <p14:tracePtLst>
          <p14:tracePt t="15865" x="5765800" y="2641600"/>
          <p14:tracePt t="15924" x="5765800" y="2676525"/>
          <p14:tracePt t="15930" x="5765800" y="2735263"/>
          <p14:tracePt t="15940" x="5765800" y="2790825"/>
          <p14:tracePt t="15944" x="5765800" y="2816225"/>
          <p14:tracePt t="15954" x="5765800" y="2859088"/>
          <p14:tracePt t="15964" x="5743575" y="2917825"/>
          <p14:tracePt t="15970" x="5735638" y="2978150"/>
          <p14:tracePt t="15980" x="5722938" y="3049588"/>
          <p14:tracePt t="15984" x="5715000" y="3109913"/>
          <p14:tracePt t="15994" x="5705475" y="3186113"/>
          <p14:tracePt t="16004" x="5705475" y="3271838"/>
          <p14:tracePt t="16010" x="5705475" y="3368675"/>
          <p14:tracePt t="16020" x="5692775" y="3454400"/>
          <p14:tracePt t="16024" x="5692775" y="3556000"/>
          <p14:tracePt t="16034" x="5692775" y="3641725"/>
          <p14:tracePt t="16044" x="5692775" y="3740150"/>
          <p14:tracePt t="16050" x="5692775" y="3836988"/>
          <p14:tracePt t="16060" x="5692775" y="3922713"/>
          <p14:tracePt t="16064" x="5692775" y="4011613"/>
          <p14:tracePt t="16076" x="5692775" y="4079875"/>
          <p14:tracePt t="16086" x="5692775" y="4152900"/>
          <p14:tracePt t="16090" x="5692775" y="4194175"/>
          <p14:tracePt t="16100" x="5689600" y="4203700"/>
          <p14:tracePt t="16106" x="5689600" y="4216400"/>
          <p14:tracePt t="16116" x="5689600" y="4237038"/>
          <p14:tracePt t="16126" x="5689600" y="4262438"/>
          <p14:tracePt t="16130" x="5689600" y="4284663"/>
          <p14:tracePt t="16140" x="5689600" y="4297363"/>
          <p14:tracePt t="16146" x="5689600" y="4330700"/>
          <p14:tracePt t="16156" x="5689600" y="4373563"/>
          <p14:tracePt t="16166" x="5692775" y="4432300"/>
          <p14:tracePt t="16172" x="5702300" y="4462463"/>
          <p14:tracePt t="16182" x="5710238" y="4497388"/>
          <p14:tracePt t="16185" x="5710238" y="4518025"/>
          <p14:tracePt t="16196" x="5718175" y="4535488"/>
          <p14:tracePt t="16207" x="5730875" y="4548188"/>
          <p14:tracePt t="16212" x="5740400" y="4565650"/>
          <p14:tracePt t="16222" x="5740400" y="4568825"/>
          <p14:tracePt t="16226" x="5743575" y="4581525"/>
          <p14:tracePt t="16236" x="5761038" y="4606925"/>
          <p14:tracePt t="16246" x="5761038" y="4611688"/>
          <p14:tracePt t="16252" x="5761038" y="4619625"/>
          <p14:tracePt t="16262" x="5761038" y="4645025"/>
          <p14:tracePt t="16268" x="5770563" y="4662488"/>
          <p14:tracePt t="16281" x="5770563" y="4667250"/>
          <p14:tracePt t="16288" x="5773738" y="4675188"/>
          <p14:tracePt t="16474" x="0" y="0"/>
        </p14:tracePtLst>
        <p14:tracePtLst>
          <p14:tracePt t="19426" x="7748588" y="3922713"/>
          <p14:tracePt t="19560" x="7735888" y="3922713"/>
          <p14:tracePt t="19566" x="7693025" y="3922713"/>
          <p14:tracePt t="19576" x="7662863" y="3927475"/>
          <p14:tracePt t="19585" x="7629525" y="3927475"/>
          <p14:tracePt t="19590" x="7599363" y="3935413"/>
          <p14:tracePt t="19600" x="7553325" y="3943350"/>
          <p14:tracePt t="19606" x="7505700" y="3943350"/>
          <p14:tracePt t="19616" x="7475538" y="3943350"/>
          <p14:tracePt t="19626" x="7434263" y="3952875"/>
          <p14:tracePt t="19630" x="7399338" y="3952875"/>
          <p14:tracePt t="19640" x="7369175" y="3952875"/>
          <p14:tracePt t="19646" x="7335838" y="3952875"/>
          <p14:tracePt t="19656" x="7300913" y="3960813"/>
          <p14:tracePt t="19666" x="7259638" y="3960813"/>
          <p14:tracePt t="19673" x="7216775" y="3960813"/>
          <p14:tracePt t="19682" x="7173913" y="3960813"/>
          <p14:tracePt t="19686" x="7113588" y="3960813"/>
          <p14:tracePt t="19696" x="7072313" y="3960813"/>
          <p14:tracePt t="19706" x="7011988" y="3960813"/>
          <p14:tracePt t="19712" x="6969125" y="3960813"/>
          <p14:tracePt t="19723" x="6923088" y="3968750"/>
          <p14:tracePt t="19726" x="6888163" y="3968750"/>
          <p14:tracePt t="19736" x="6859588" y="3968750"/>
          <p14:tracePt t="19748" x="6816725" y="3968750"/>
          <p14:tracePt t="19752" x="6781800" y="3978275"/>
          <p14:tracePt t="19762" x="6753225" y="3978275"/>
          <p14:tracePt t="19767" x="6718300" y="3986213"/>
          <p14:tracePt t="19778" x="6688138" y="3986213"/>
          <p14:tracePt t="19788" x="6642100" y="3994150"/>
          <p14:tracePt t="19793" x="6611938" y="3994150"/>
          <p14:tracePt t="19802" x="6556375" y="3994150"/>
          <p14:tracePt t="19808" x="6527800" y="4003675"/>
          <p14:tracePt t="19818" x="6492875" y="4003675"/>
          <p14:tracePt t="19828" x="6472238" y="4011613"/>
          <p14:tracePt t="19832" x="6454775" y="4011613"/>
          <p14:tracePt t="19848" x="6450013" y="4011613"/>
          <p14:tracePt t="20312" x="0" y="0"/>
        </p14:tracePtLst>
        <p14:tracePtLst>
          <p14:tracePt t="21427" x="6361113" y="4071938"/>
          <p14:tracePt t="22430" x="6343650" y="4029075"/>
          <p14:tracePt t="22436" x="6335713" y="3994150"/>
          <p14:tracePt t="22446" x="6335713" y="3952875"/>
          <p14:tracePt t="22456" x="6327775" y="3905250"/>
          <p14:tracePt t="22460" x="6327775" y="3862388"/>
          <p14:tracePt t="22470" x="6318250" y="3816350"/>
          <p14:tracePt t="22477" x="6318250" y="3781425"/>
          <p14:tracePt t="22486" x="6318250" y="3752850"/>
          <p14:tracePt t="22496" x="6318250" y="3727450"/>
          <p14:tracePt t="22502" x="6318250" y="3705225"/>
          <p14:tracePt t="22513" x="6318250" y="3675063"/>
          <p14:tracePt t="22516" x="6318250" y="3649663"/>
          <p14:tracePt t="22526" x="6318250" y="3598863"/>
          <p14:tracePt t="22536" x="6310313" y="3573463"/>
          <p14:tracePt t="22543" x="6310313" y="3543300"/>
          <p14:tracePt t="22552" x="6292850" y="3497263"/>
          <p14:tracePt t="22556" x="6292850" y="3454400"/>
          <p14:tracePt t="22566" x="6292850" y="3408363"/>
          <p14:tracePt t="22576" x="6292850" y="3352800"/>
          <p14:tracePt t="22582" x="6292850" y="3327400"/>
          <p14:tracePt t="22592" x="6292850" y="3289300"/>
          <p14:tracePt t="22598" x="6292850" y="3228975"/>
          <p14:tracePt t="22606" x="6292850" y="3170238"/>
          <p14:tracePt t="22618" x="6292850" y="3101975"/>
          <p14:tracePt t="22622" x="6292850" y="3028950"/>
          <p14:tracePt t="22632" x="6292850" y="2957513"/>
          <p14:tracePt t="22635" x="6292850" y="2884488"/>
          <p14:tracePt t="22648" x="6280150" y="2798763"/>
          <p14:tracePt t="22658" x="6272213" y="2709863"/>
          <p14:tracePt t="22662" x="6272213" y="2641600"/>
          <p14:tracePt t="22672" x="6259513" y="2565400"/>
          <p14:tracePt t="22678" x="6259513" y="2497138"/>
          <p14:tracePt t="22687" x="6259513" y="2425700"/>
          <p14:tracePt t="22698" x="6249988" y="2347913"/>
          <p14:tracePt t="22702" x="6237288" y="2276475"/>
          <p14:tracePt t="22712" x="6229350" y="2216150"/>
          <p14:tracePt t="22718" x="6229350" y="2160588"/>
          <p14:tracePt t="22728" x="6216650" y="2101850"/>
          <p14:tracePt t="22738" x="6208713" y="2054225"/>
          <p14:tracePt t="22744" x="6199188" y="2008188"/>
          <p14:tracePt t="22753" x="6191250" y="1960563"/>
          <p14:tracePt t="22758" x="6181725" y="1947863"/>
          <p14:tracePt t="22768" x="6181725" y="1935163"/>
          <p14:tracePt t="22784" x="6178550" y="1927225"/>
          <p14:tracePt t="22880" x="6169025" y="1922463"/>
          <p14:tracePt t="22890" x="6143625" y="1922463"/>
          <p14:tracePt t="22900" x="6084888" y="1935163"/>
          <p14:tracePt t="22903" x="6024563" y="1935163"/>
          <p14:tracePt t="22914" x="5991225" y="1944688"/>
          <p14:tracePt t="22919" x="5935663" y="1944688"/>
          <p14:tracePt t="22930" x="5834063" y="1952625"/>
          <p14:tracePt t="22944" x="5595938" y="1952625"/>
          <p14:tracePt t="22954" x="5467350" y="1952625"/>
          <p14:tracePt t="22960" x="5340350" y="1952625"/>
          <p14:tracePt t="22970" x="5211763" y="1965325"/>
          <p14:tracePt t="22980" x="5084763" y="1965325"/>
          <p14:tracePt t="22985" x="4986338" y="1965325"/>
          <p14:tracePt t="22996" x="4889500" y="1965325"/>
          <p14:tracePt t="23000" x="4816475" y="1965325"/>
          <p14:tracePt t="23010" x="4732338" y="1965325"/>
          <p14:tracePt t="23021" x="4659313" y="1973263"/>
          <p14:tracePt t="23026" x="4557713" y="1987550"/>
          <p14:tracePt t="23036" x="4471988" y="2000250"/>
          <p14:tracePt t="23041" x="4370388" y="2020888"/>
          <p14:tracePt t="23050" x="4279900" y="2041525"/>
          <p14:tracePt t="23060" x="4195763" y="2054225"/>
          <p14:tracePt t="23066" x="4106863" y="2063750"/>
          <p14:tracePt t="23076" x="4046538" y="2076450"/>
          <p14:tracePt t="23082" x="4033838" y="2079625"/>
          <p14:tracePt t="23092" x="3998913" y="2079625"/>
          <p14:tracePt t="23102" x="3995738" y="2079625"/>
          <p14:tracePt t="23243" x="0" y="0"/>
        </p14:tracePtLst>
        <p14:tracePtLst>
          <p14:tracePt t="23763" x="4745038" y="1957388"/>
          <p14:tracePt t="23792" x="4748213" y="1957388"/>
          <p14:tracePt t="23802" x="4748213" y="1982788"/>
          <p14:tracePt t="23808" x="4748213" y="2003425"/>
          <p14:tracePt t="23818" x="4745038" y="2046288"/>
          <p14:tracePt t="23828" x="4745038" y="2079625"/>
          <p14:tracePt t="23832" x="4735513" y="2109788"/>
          <p14:tracePt t="23842" x="4718050" y="2160588"/>
          <p14:tracePt t="23848" x="4718050" y="2216150"/>
          <p14:tracePt t="23858" x="4718050" y="2259013"/>
          <p14:tracePt t="23868" x="4718050" y="2292350"/>
          <p14:tracePt t="23873" x="4710113" y="2347913"/>
          <p14:tracePt t="23882" x="4710113" y="2390775"/>
          <p14:tracePt t="23888" x="4710113" y="2433638"/>
          <p14:tracePt t="23898" x="4710113" y="2459038"/>
          <p14:tracePt t="23908" x="4710113" y="2489200"/>
          <p14:tracePt t="23914" x="4710113" y="2532063"/>
          <p14:tracePt t="23924" x="4710113" y="2590800"/>
          <p14:tracePt t="23943" x="4710113" y="2676525"/>
          <p14:tracePt t="23948" x="4710113" y="2709863"/>
          <p14:tracePt t="23953" x="4710113" y="2740025"/>
          <p14:tracePt t="23964" x="4710113" y="2765425"/>
          <p14:tracePt t="23967" x="4710113" y="2770188"/>
          <p14:tracePt t="23978" x="4710113" y="2782888"/>
          <p14:tracePt t="23988" x="4710113" y="2790825"/>
          <p14:tracePt t="24040" x="0" y="0"/>
        </p14:tracePtLst>
        <p14:tracePtLst>
          <p14:tracePt t="24413" x="5399088" y="1927225"/>
          <p14:tracePt t="24438" x="5424488" y="1947863"/>
          <p14:tracePt t="24448" x="5424488" y="1978025"/>
          <p14:tracePt t="24453" x="5424488" y="2000250"/>
          <p14:tracePt t="24464" x="5434013" y="2025650"/>
          <p14:tracePt t="24474" x="5434013" y="2066925"/>
          <p14:tracePt t="24479" x="5434013" y="2089150"/>
          <p14:tracePt t="24488" x="5434013" y="2132013"/>
          <p14:tracePt t="24494" x="5434013" y="2165350"/>
          <p14:tracePt t="24504" x="5434013" y="2208213"/>
          <p14:tracePt t="24515" x="5434013" y="2251075"/>
          <p14:tracePt t="24518" x="5434013" y="2309813"/>
          <p14:tracePt t="24527" x="5434013" y="2339975"/>
          <p14:tracePt t="24534" x="5434013" y="2382838"/>
          <p14:tracePt t="24544" x="5434013" y="2441575"/>
          <p14:tracePt t="24554" x="5434013" y="2509838"/>
          <p14:tracePt t="24558" x="5434013" y="2595563"/>
          <p14:tracePt t="24568" x="5434013" y="2667000"/>
          <p14:tracePt t="24574" x="5434013" y="2740025"/>
          <p14:tracePt t="24584" x="5434013" y="2811463"/>
          <p14:tracePt t="24594" x="5441950" y="2871788"/>
          <p14:tracePt t="24600" x="5449888" y="2917825"/>
          <p14:tracePt t="24610" x="5449888" y="2930525"/>
          <p14:tracePt t="24614" x="5449888" y="2935288"/>
          <p14:tracePt t="24690" x="0" y="0"/>
        </p14:tracePtLst>
        <p14:tracePtLst>
          <p14:tracePt t="25327" x="6105525" y="2046288"/>
          <p14:tracePt t="25340" x="6097588" y="2046288"/>
          <p14:tracePt t="25350" x="6097588" y="2063750"/>
          <p14:tracePt t="25360" x="6102350" y="2066925"/>
          <p14:tracePt t="25366" x="6105525" y="2089150"/>
          <p14:tracePt t="25377" x="6105525" y="2109788"/>
          <p14:tracePt t="25380" x="6115050" y="2157413"/>
          <p14:tracePt t="25392" x="6130925" y="2190750"/>
          <p14:tracePt t="25400" x="6130925" y="2220913"/>
          <p14:tracePt t="25407" x="6140450" y="2266950"/>
          <p14:tracePt t="25416" x="6153150" y="2309813"/>
          <p14:tracePt t="25422" x="6161088" y="2370138"/>
          <p14:tracePt t="25432" x="6161088" y="2403475"/>
          <p14:tracePt t="25443" x="6161088" y="2425700"/>
          <p14:tracePt t="25446" x="6161088" y="2466975"/>
          <p14:tracePt t="25456" x="6161088" y="2527300"/>
          <p14:tracePt t="25462" x="6161088" y="2582863"/>
          <p14:tracePt t="25472" x="6173788" y="2671763"/>
          <p14:tracePt t="25482" x="6173788" y="2757488"/>
          <p14:tracePt t="25487" x="6173788" y="2828925"/>
          <p14:tracePt t="25496" x="6173788" y="2914650"/>
          <p14:tracePt t="25502" x="6173788" y="2986088"/>
          <p14:tracePt t="25512" x="6173788" y="3028950"/>
          <p14:tracePt t="25523" x="6181725" y="3076575"/>
          <p14:tracePt t="25608" x="0" y="0"/>
        </p14:tracePtLst>
        <p14:tracePtLst>
          <p14:tracePt t="32251" x="4433888" y="3548063"/>
          <p14:tracePt t="32372" x="4433888" y="3552825"/>
          <p14:tracePt t="32478" x="4441825" y="3552825"/>
          <p14:tracePt t="32482" x="4446588" y="3552825"/>
          <p14:tracePt t="32628" x="4459288" y="3552825"/>
          <p14:tracePt t="32641" x="4476750" y="3552825"/>
          <p14:tracePt t="32644" x="4479925" y="3552825"/>
          <p14:tracePt t="32654" x="4484688" y="3552825"/>
          <p14:tracePt t="32664" x="4492625" y="3552825"/>
          <p14:tracePt t="32750" x="4497388" y="3552825"/>
          <p14:tracePt t="32761" x="4510088" y="3560763"/>
          <p14:tracePt t="32776" x="4518025" y="3560763"/>
          <p14:tracePt t="32784" x="4522788" y="3560763"/>
          <p14:tracePt t="32886" x="4532313" y="3560763"/>
          <p14:tracePt t="32896" x="4545013" y="3560763"/>
          <p14:tracePt t="32906" x="4548188" y="3560763"/>
          <p14:tracePt t="32922" x="4560888" y="3565525"/>
          <p14:tracePt t="32936" x="4570413" y="3565525"/>
          <p14:tracePt t="32952" x="4583113" y="3565525"/>
          <p14:tracePt t="32977" x="4586288" y="3565525"/>
          <p14:tracePt t="32988" x="4595813" y="3565525"/>
          <p14:tracePt t="33008" x="4598988" y="3565525"/>
          <p14:tracePt t="33860" x="4603750" y="3565525"/>
          <p14:tracePt t="33870" x="4611688" y="3578225"/>
          <p14:tracePt t="33880" x="4611688" y="3586163"/>
          <p14:tracePt t="33884" x="4621213" y="3616325"/>
          <p14:tracePt t="33896" x="4621213" y="3636963"/>
          <p14:tracePt t="33900" x="4621213" y="3659188"/>
          <p14:tracePt t="33910" x="4638675" y="3692525"/>
          <p14:tracePt t="33928" x="4651375" y="3740150"/>
          <p14:tracePt t="33934" x="4651375" y="3748088"/>
          <p14:tracePt t="33940" x="4659313" y="3768725"/>
          <p14:tracePt t="33950" x="4659313" y="3773488"/>
          <p14:tracePt t="33966" x="4659313" y="3778250"/>
          <p14:tracePt t="34040" x="4667250" y="3798888"/>
          <p14:tracePt t="34046" x="4667250" y="3811588"/>
          <p14:tracePt t="34056" x="4667250" y="3836988"/>
          <p14:tracePt t="34062" x="4667250" y="3849688"/>
          <p14:tracePt t="34072" x="4667250" y="3854450"/>
          <p14:tracePt t="34082" x="4667250" y="3867150"/>
          <p14:tracePt t="34096" x="4667250" y="3875088"/>
          <p14:tracePt t="34102" x="4667250" y="3879850"/>
          <p14:tracePt t="34202" x="4672013" y="3887788"/>
          <p14:tracePt t="34208" x="4676775" y="3892550"/>
          <p14:tracePt t="34218" x="4705350" y="3892550"/>
          <p14:tracePt t="34222" x="4718050" y="3900488"/>
          <p14:tracePt t="34232" x="4735513" y="3910013"/>
          <p14:tracePt t="34242" x="4748213" y="3914775"/>
          <p14:tracePt t="34248" x="4773613" y="3914775"/>
          <p14:tracePt t="34258" x="4795838" y="3914775"/>
          <p14:tracePt t="34262" x="4829175" y="3922713"/>
          <p14:tracePt t="34273" x="4851400" y="3922713"/>
          <p14:tracePt t="34283" x="4892675" y="3930650"/>
          <p14:tracePt t="34288" x="4910138" y="3940175"/>
          <p14:tracePt t="34298" x="4930775" y="3940175"/>
          <p14:tracePt t="34304" x="4935538" y="3940175"/>
          <p14:tracePt t="34314" x="4945063" y="3940175"/>
          <p14:tracePt t="34324" x="4957763" y="3948113"/>
          <p14:tracePt t="34626" x="4953000" y="3948113"/>
          <p14:tracePt t="34636" x="4948238" y="3948113"/>
          <p14:tracePt t="34645" x="4927600" y="3948113"/>
          <p14:tracePt t="34652" x="4922838" y="3948113"/>
          <p14:tracePt t="34662" x="4910138" y="3948113"/>
          <p14:tracePt t="34666" x="4902200" y="3943350"/>
          <p14:tracePt t="34676" x="4889500" y="3943350"/>
          <p14:tracePt t="34685" x="4867275" y="3927475"/>
          <p14:tracePt t="34693" x="4833938" y="3900488"/>
          <p14:tracePt t="34702" x="4808538" y="3884613"/>
          <p14:tracePt t="34706" x="4783138" y="3871913"/>
          <p14:tracePt t="34716" x="4770438" y="3854450"/>
          <p14:tracePt t="34726" x="4745038" y="3821113"/>
          <p14:tracePt t="34732" x="4727575" y="3811588"/>
          <p14:tracePt t="34743" x="4705350" y="3794125"/>
          <p14:tracePt t="34748" x="4679950" y="3773488"/>
          <p14:tracePt t="34758" x="4672013" y="3765550"/>
          <p14:tracePt t="34768" x="4667250" y="3760788"/>
          <p14:tracePt t="34773" x="4654550" y="3748088"/>
          <p14:tracePt t="34782" x="4654550" y="3740150"/>
          <p14:tracePt t="34787" x="4638675" y="3709988"/>
          <p14:tracePt t="34798" x="4633913" y="3705225"/>
          <p14:tracePt t="34812" x="4633913" y="3692525"/>
          <p14:tracePt t="34828" x="4633913" y="3684588"/>
          <p14:tracePt t="34837" x="4633913" y="3679825"/>
          <p14:tracePt t="34847" x="4633913" y="3675063"/>
          <p14:tracePt t="34853" x="4633913" y="3662363"/>
          <p14:tracePt t="34868" x="4633913" y="3654425"/>
          <p14:tracePt t="34888" x="4633913" y="3641725"/>
          <p14:tracePt t="34894" x="4633913" y="3629025"/>
          <p14:tracePt t="34904" x="4633913" y="3624263"/>
          <p14:tracePt t="34908" x="4641850" y="3616325"/>
          <p14:tracePt t="34928" x="4641850" y="3595688"/>
          <p14:tracePt t="34934" x="4646613" y="3590925"/>
          <p14:tracePt t="34949" x="4654550" y="3568700"/>
          <p14:tracePt t="34958" x="4659313" y="3565525"/>
          <p14:tracePt t="34967" x="4659313" y="3556000"/>
          <p14:tracePt t="34975" x="4659313" y="3552825"/>
          <p14:tracePt t="34990" x="4667250" y="3540125"/>
          <p14:tracePt t="35000" x="4667250" y="3530600"/>
          <p14:tracePt t="35010" x="4672013" y="3527425"/>
          <p14:tracePt t="35014" x="4672013" y="3517900"/>
          <p14:tracePt t="35024" x="4672013" y="3514725"/>
          <p14:tracePt t="35030" x="4672013" y="3492500"/>
          <p14:tracePt t="35040" x="4679950" y="3479800"/>
          <p14:tracePt t="35050" x="4679950" y="3471863"/>
          <p14:tracePt t="35054" x="4679950" y="3467100"/>
          <p14:tracePt t="35064" x="4679950" y="3454400"/>
          <p14:tracePt t="35080" x="4679950" y="3446463"/>
          <p14:tracePt t="35170" x="4679950" y="3429000"/>
          <p14:tracePt t="35176" x="4679950" y="3411538"/>
          <p14:tracePt t="35186" x="4679950" y="3398838"/>
          <p14:tracePt t="35190" x="4679950" y="3378200"/>
          <p14:tracePt t="35202" x="4679950" y="3368675"/>
          <p14:tracePt t="35212" x="4679950" y="3355975"/>
          <p14:tracePt t="35216" x="4679950" y="3352800"/>
          <p14:tracePt t="35227" x="4679950" y="3348038"/>
          <p14:tracePt t="35232" x="4679950" y="3340100"/>
          <p14:tracePt t="35257" x="4679950" y="3335338"/>
          <p14:tracePt t="35272" x="4679950" y="3322638"/>
          <p14:tracePt t="35322" x="4679950" y="3314700"/>
          <p14:tracePt t="35508" x="4718050" y="3305175"/>
          <p14:tracePt t="35514" x="4722813" y="3305175"/>
          <p14:tracePt t="35524" x="4732338" y="3305175"/>
          <p14:tracePt t="35534" x="4735513" y="3305175"/>
          <p14:tracePt t="35540" x="4745038" y="3305175"/>
          <p14:tracePt t="35550" x="4748213" y="3305175"/>
          <p14:tracePt t="35554" x="4752975" y="3305175"/>
          <p14:tracePt t="36416" x="4760913" y="3305175"/>
          <p14:tracePt t="36426" x="4765675" y="3302000"/>
          <p14:tracePt t="36432" x="4765675" y="3289300"/>
          <p14:tracePt t="36442" x="4765675" y="3284538"/>
          <p14:tracePt t="36452" x="4765675" y="3262313"/>
          <p14:tracePt t="36457" x="4773613" y="3246438"/>
          <p14:tracePt t="36466" x="4773613" y="3233738"/>
          <p14:tracePt t="36472" x="4783138" y="3221038"/>
          <p14:tracePt t="36483" x="4783138" y="3211513"/>
          <p14:tracePt t="36492" x="4783138" y="3208338"/>
          <p14:tracePt t="36497" x="4783138" y="3195638"/>
          <p14:tracePt t="36508" x="4786313" y="3186113"/>
          <p14:tracePt t="36512" x="4786313" y="3173413"/>
          <p14:tracePt t="36522" x="4786313" y="3152775"/>
          <p14:tracePt t="36531" x="4786313" y="3140075"/>
          <p14:tracePt t="36538" x="4786313" y="3117850"/>
          <p14:tracePt t="36548" x="4786313" y="3084513"/>
          <p14:tracePt t="36552" x="4795838" y="3063875"/>
          <p14:tracePt t="36562" x="4795838" y="3021013"/>
          <p14:tracePt t="36572" x="4795838" y="2995613"/>
          <p14:tracePt t="36578" x="4795838" y="2952750"/>
          <p14:tracePt t="36588" x="4795838" y="2922588"/>
          <p14:tracePt t="36594" x="4795838" y="2879725"/>
          <p14:tracePt t="36605" x="4795838" y="2836863"/>
          <p14:tracePt t="36614" x="4795838" y="2790825"/>
          <p14:tracePt t="36618" x="4795838" y="2747963"/>
          <p14:tracePt t="36628" x="4795838" y="2689225"/>
          <p14:tracePt t="36635" x="4795838" y="2659063"/>
          <p14:tracePt t="36644" x="4795838" y="2624138"/>
          <p14:tracePt t="36654" x="4795838" y="2611438"/>
          <p14:tracePt t="36658" x="4795838" y="2590800"/>
          <p14:tracePt t="36668" x="4795838" y="2570163"/>
          <p14:tracePt t="36804" x="4808538" y="2598738"/>
          <p14:tracePt t="36815" x="4816475" y="2620963"/>
          <p14:tracePt t="36820" x="4824413" y="2646363"/>
          <p14:tracePt t="36830" x="4824413" y="2659063"/>
          <p14:tracePt t="36836" x="4833938" y="2684463"/>
          <p14:tracePt t="36846" x="4841875" y="2714625"/>
          <p14:tracePt t="36857" x="4841875" y="2740025"/>
          <p14:tracePt t="36860" x="4851400" y="2760663"/>
          <p14:tracePt t="36870" x="4859338" y="2795588"/>
          <p14:tracePt t="36876" x="4859338" y="2808288"/>
          <p14:tracePt t="36886" x="4867275" y="2851150"/>
          <p14:tracePt t="36896" x="4867275" y="2897188"/>
          <p14:tracePt t="36900" x="4884738" y="2943225"/>
          <p14:tracePt t="36910" x="4892675" y="2965450"/>
          <p14:tracePt t="36916" x="4892675" y="3008313"/>
          <p14:tracePt t="36944" x="4914900" y="3079750"/>
          <p14:tracePt t="36952" x="4914900" y="3101975"/>
          <p14:tracePt t="36957" x="4914900" y="3114675"/>
          <p14:tracePt t="36966" x="4914900" y="3148013"/>
          <p14:tracePt t="36976" x="4922838" y="3170238"/>
          <p14:tracePt t="36982" x="4930775" y="3203575"/>
          <p14:tracePt t="36993" x="4930775" y="3224213"/>
          <p14:tracePt t="36995" x="4930775" y="3249613"/>
          <p14:tracePt t="37007" x="4948238" y="3284538"/>
          <p14:tracePt t="37016" x="4948238" y="3305175"/>
          <p14:tracePt t="37023" x="4948238" y="3335338"/>
          <p14:tracePt t="37032" x="4948238" y="3352800"/>
          <p14:tracePt t="37038" x="4948238" y="3373438"/>
          <p14:tracePt t="37238" x="4948238" y="3355975"/>
          <p14:tracePt t="37248" x="4948238" y="3330575"/>
          <p14:tracePt t="37260" x="4948238" y="3302000"/>
          <p14:tracePt t="37264" x="4948238" y="3259138"/>
          <p14:tracePt t="37274" x="4948238" y="3236913"/>
          <p14:tracePt t="37280" x="4935538" y="3203575"/>
          <p14:tracePt t="37287" x="4927600" y="3170238"/>
          <p14:tracePt t="37300" x="4918075" y="3122613"/>
          <p14:tracePt t="37304" x="4910138" y="3089275"/>
          <p14:tracePt t="37314" x="4902200" y="3067050"/>
          <p14:tracePt t="37320" x="4884738" y="3011488"/>
          <p14:tracePt t="37330" x="4876800" y="2995613"/>
          <p14:tracePt t="37340" x="4867275" y="2952750"/>
          <p14:tracePt t="37344" x="4859338" y="2917825"/>
          <p14:tracePt t="37357" x="4851400" y="2884488"/>
          <p14:tracePt t="37360" x="4841875" y="2854325"/>
          <p14:tracePt t="37369" x="4833938" y="2808288"/>
          <p14:tracePt t="37380" x="4824413" y="2782888"/>
          <p14:tracePt t="37387" x="4824413" y="2778125"/>
          <p14:tracePt t="37394" x="4824413" y="2757488"/>
          <p14:tracePt t="37400" x="4808538" y="2722563"/>
          <p14:tracePt t="37410" x="4808538" y="2692400"/>
          <p14:tracePt t="37420" x="4803775" y="2676525"/>
          <p14:tracePt t="37426" x="4803775" y="2671763"/>
          <p14:tracePt t="37435" x="4803775" y="2659063"/>
          <p14:tracePt t="37440" x="4795838" y="2651125"/>
          <p14:tracePt t="37450" x="4795838" y="2638425"/>
          <p14:tracePt t="37460" x="4795838" y="2633663"/>
          <p14:tracePt t="37477" x="4795838" y="2628900"/>
          <p14:tracePt t="37480" x="4795838" y="2620963"/>
          <p14:tracePt t="40138" x="0" y="0"/>
        </p14:tracePtLst>
        <p14:tracePtLst>
          <p14:tracePt t="40669" x="4595813" y="2935288"/>
          <p14:tracePt t="40784" x="4595813" y="2927350"/>
          <p14:tracePt t="40794" x="4595813" y="2892425"/>
          <p14:tracePt t="40800" x="4595813" y="2871788"/>
          <p14:tracePt t="40810" x="4595813" y="2816225"/>
          <p14:tracePt t="40820" x="4595813" y="2786063"/>
          <p14:tracePt t="40826" x="4595813" y="2752725"/>
          <p14:tracePt t="40836" x="4595813" y="2722563"/>
          <p14:tracePt t="40841" x="4595813" y="2689225"/>
          <p14:tracePt t="40850" x="4595813" y="2667000"/>
          <p14:tracePt t="40860" x="4595813" y="2646363"/>
          <p14:tracePt t="40864" x="4595813" y="2633663"/>
          <p14:tracePt t="40877" x="4595813" y="2616200"/>
          <p14:tracePt t="40880" x="4595813" y="2595563"/>
          <p14:tracePt t="40891" x="4595813" y="2552700"/>
          <p14:tracePt t="40900" x="4595813" y="2532063"/>
          <p14:tracePt t="40906" x="4595813" y="2497138"/>
          <p14:tracePt t="40916" x="4595813" y="2476500"/>
          <p14:tracePt t="40920" x="4595813" y="2433638"/>
          <p14:tracePt t="40930" x="4595813" y="2413000"/>
          <p14:tracePt t="40942" x="4595813" y="2378075"/>
          <p14:tracePt t="40947" x="4595813" y="2365375"/>
          <p14:tracePt t="40956" x="4595813" y="2352675"/>
          <p14:tracePt t="40960" x="4595813" y="2344738"/>
          <p14:tracePt t="40970" x="4595813" y="2339975"/>
          <p14:tracePt t="41108" x="4595813" y="2373313"/>
          <p14:tracePt t="41118" x="4595813" y="2403475"/>
          <p14:tracePt t="41122" x="4595813" y="2446338"/>
          <p14:tracePt t="41132" x="4595813" y="2476500"/>
          <p14:tracePt t="41142" x="4595813" y="2509838"/>
          <p14:tracePt t="41148" x="4595813" y="2552700"/>
          <p14:tracePt t="41159" x="4595813" y="2595563"/>
          <p14:tracePt t="41162" x="4595813" y="2641600"/>
          <p14:tracePt t="41171" x="4595813" y="2671763"/>
          <p14:tracePt t="41184" x="4595813" y="2692400"/>
          <p14:tracePt t="41189" x="4595813" y="2735263"/>
          <p14:tracePt t="41198" x="4595813" y="2782888"/>
          <p14:tracePt t="41203" x="4595813" y="2836863"/>
          <p14:tracePt t="41214" x="4595813" y="2897188"/>
          <p14:tracePt t="41224" x="4595813" y="2940050"/>
          <p14:tracePt t="41228" x="4595813" y="2998788"/>
          <p14:tracePt t="41238" x="4595813" y="3041650"/>
          <p14:tracePt t="41244" x="4595813" y="3084513"/>
          <p14:tracePt t="41253" x="4595813" y="3130550"/>
          <p14:tracePt t="41264" x="4595813" y="3135313"/>
          <p14:tracePt t="41268" x="4595813" y="3155950"/>
          <p14:tracePt t="41278" x="4595813" y="3178175"/>
          <p14:tracePt t="41284" x="4595813" y="3190875"/>
          <p14:tracePt t="41294" x="4595813" y="3198813"/>
          <p14:tracePt t="41304" x="4595813" y="3211513"/>
          <p14:tracePt t="41310" x="4595813" y="3224213"/>
          <p14:tracePt t="41318" x="4603750" y="3259138"/>
          <p14:tracePt t="41324" x="4603750" y="3262313"/>
          <p14:tracePt t="41334" x="4603750" y="3284538"/>
          <p14:tracePt t="41344" x="4603750" y="3289300"/>
          <p14:tracePt t="41350" x="4603750" y="3302000"/>
          <p14:tracePt t="41360" x="4603750" y="3309938"/>
          <p14:tracePt t="41364" x="4603750" y="3322638"/>
          <p14:tracePt t="41470" x="4603750" y="3302000"/>
          <p14:tracePt t="41480" x="4603750" y="3259138"/>
          <p14:tracePt t="41485" x="4603750" y="3216275"/>
          <p14:tracePt t="41496" x="4603750" y="3173413"/>
          <p14:tracePt t="41506" x="4603750" y="3140075"/>
          <p14:tracePt t="41512" x="4603750" y="3089275"/>
          <p14:tracePt t="41522" x="4603750" y="3041650"/>
          <p14:tracePt t="41526" x="4603750" y="2986088"/>
          <p14:tracePt t="41536" x="4603750" y="2927350"/>
          <p14:tracePt t="41547" x="4603750" y="2897188"/>
          <p14:tracePt t="41550" x="4603750" y="2854325"/>
          <p14:tracePt t="41560" x="4603750" y="2820988"/>
          <p14:tracePt t="41566" x="4603750" y="2790825"/>
          <p14:tracePt t="41577" x="4603750" y="2747963"/>
          <p14:tracePt t="41586" x="4603750" y="2714625"/>
          <p14:tracePt t="41592" x="4603750" y="2663825"/>
          <p14:tracePt t="41602" x="4603750" y="2603500"/>
          <p14:tracePt t="41607" x="4603750" y="2547938"/>
          <p14:tracePt t="41616" x="4603750" y="2522538"/>
          <p14:tracePt t="41626" x="4603750" y="2492375"/>
          <p14:tracePt t="41632" x="4603750" y="2459038"/>
          <p14:tracePt t="41642" x="4603750" y="2428875"/>
          <p14:tracePt t="41646" x="4603750" y="2386013"/>
          <p14:tracePt t="41656" x="4603750" y="2373313"/>
          <p14:tracePt t="41668" x="4603750" y="2357438"/>
          <p14:tracePt t="41672" x="4603750" y="2352675"/>
          <p14:tracePt t="41794" x="4603750" y="2403475"/>
          <p14:tracePt t="41804" x="4603750" y="2433638"/>
          <p14:tracePt t="41808" x="4603750" y="2476500"/>
          <p14:tracePt t="41818" x="4603750" y="2505075"/>
          <p14:tracePt t="41828" x="4603750" y="2547938"/>
          <p14:tracePt t="41834" x="4603750" y="2595563"/>
          <p14:tracePt t="41845" x="4603750" y="2638425"/>
          <p14:tracePt t="41850" x="4603750" y="2659063"/>
          <p14:tracePt t="41858" x="4603750" y="2692400"/>
          <p14:tracePt t="41870" x="4603750" y="2735263"/>
          <p14:tracePt t="41875" x="4603750" y="2790825"/>
          <p14:tracePt t="41884" x="4603750" y="2863850"/>
          <p14:tracePt t="41888" x="4603750" y="2935288"/>
          <p14:tracePt t="41898" x="4603750" y="3008313"/>
          <p14:tracePt t="41910" x="4603750" y="3092450"/>
          <p14:tracePt t="41914" x="4603750" y="3178175"/>
          <p14:tracePt t="41929" x="4603750" y="3262313"/>
          <p14:tracePt t="41930" x="4603750" y="3335338"/>
          <p14:tracePt t="41941" x="4603750" y="3378200"/>
          <p14:tracePt t="41950" x="4603750" y="3411538"/>
          <p14:tracePt t="41954" x="4603750" y="3441700"/>
          <p14:tracePt t="42050" x="4603750" y="3416300"/>
          <p14:tracePt t="42060" x="4603750" y="3373438"/>
          <p14:tracePt t="42070" x="4603750" y="3314700"/>
          <p14:tracePt t="42076" x="4603750" y="3284538"/>
          <p14:tracePt t="42086" x="4603750" y="3241675"/>
          <p14:tracePt t="42092" x="4603750" y="3195638"/>
          <p14:tracePt t="42100" x="4603750" y="3173413"/>
          <p14:tracePt t="42110" x="4603750" y="3130550"/>
          <p14:tracePt t="42116" x="4603750" y="3071813"/>
          <p14:tracePt t="42126" x="4603750" y="3016250"/>
          <p14:tracePt t="42132" x="4603750" y="2943225"/>
          <p14:tracePt t="42142" x="4603750" y="2871788"/>
          <p14:tracePt t="42152" x="4603750" y="2828925"/>
          <p14:tracePt t="42156" x="4603750" y="2786063"/>
          <p14:tracePt t="42166" x="4603750" y="2740025"/>
          <p14:tracePt t="42172" x="4603750" y="2709863"/>
          <p14:tracePt t="42182" x="4603750" y="2697163"/>
          <p14:tracePt t="42192" x="4598988" y="2671763"/>
          <p14:tracePt t="42196" x="4598988" y="2667000"/>
          <p14:tracePt t="42206" x="4598988" y="2654300"/>
          <p14:tracePt t="42303" x="4598988" y="2679700"/>
          <p14:tracePt t="42312" x="4598988" y="2705100"/>
          <p14:tracePt t="42318" x="4603750" y="2757488"/>
          <p14:tracePt t="42328" x="4616450" y="2833688"/>
          <p14:tracePt t="42333" x="4616450" y="2901950"/>
          <p14:tracePt t="42344" x="4625975" y="2990850"/>
          <p14:tracePt t="42354" x="4638675" y="3092450"/>
          <p14:tracePt t="42358" x="4651375" y="3190875"/>
          <p14:tracePt t="42368" x="4651375" y="3276600"/>
          <p14:tracePt t="42375" x="4659313" y="3365500"/>
          <p14:tracePt t="42384" x="4672013" y="3436938"/>
          <p14:tracePt t="42394" x="4672013" y="3479800"/>
          <p14:tracePt t="42398" x="4672013" y="3489325"/>
          <p14:tracePt t="42408" x="4672013" y="3492500"/>
          <p14:tracePt t="42414" x="4672013" y="3497263"/>
          <p14:tracePt t="42520" x="0" y="0"/>
        </p14:tracePtLst>
        <p14:tracePtLst>
          <p14:tracePt t="42874" x="4948238" y="3008313"/>
          <p14:tracePt t="42938" x="4948238" y="2978150"/>
          <p14:tracePt t="42948" x="4948238" y="2935288"/>
          <p14:tracePt t="42958" x="4948238" y="2914650"/>
          <p14:tracePt t="42964" x="4948238" y="2884488"/>
          <p14:tracePt t="42974" x="4948238" y="2841625"/>
          <p14:tracePt t="42978" x="4948238" y="2782888"/>
          <p14:tracePt t="42988" x="4948238" y="2709863"/>
          <p14:tracePt t="42998" x="4948238" y="2638425"/>
          <p14:tracePt t="43004" x="4948238" y="2552700"/>
          <p14:tracePt t="43014" x="4948238" y="2497138"/>
          <p14:tracePt t="43018" x="4948238" y="2438400"/>
          <p14:tracePt t="43030" x="4948238" y="2382838"/>
          <p14:tracePt t="43041" x="4948238" y="2322513"/>
          <p14:tracePt t="43044" x="4948238" y="2279650"/>
          <p14:tracePt t="43054" x="4948238" y="2246313"/>
          <p14:tracePt t="43058" x="4948238" y="2216150"/>
          <p14:tracePt t="43070" x="4948238" y="2203450"/>
          <p14:tracePt t="43080" x="4948238" y="2195513"/>
          <p14:tracePt t="43176" x="4948238" y="2220913"/>
          <p14:tracePt t="43180" x="4948238" y="2271713"/>
          <p14:tracePt t="43190" x="4948238" y="2319338"/>
          <p14:tracePt t="43200" x="4948238" y="2347913"/>
          <p14:tracePt t="43206" x="4948238" y="2382838"/>
          <p14:tracePt t="43216" x="4948238" y="2403475"/>
          <p14:tracePt t="43220" x="4948238" y="2438400"/>
          <p14:tracePt t="43230" x="4948238" y="2466975"/>
          <p14:tracePt t="43241" x="4948238" y="2509838"/>
          <p14:tracePt t="43246" x="4948238" y="2552700"/>
          <p14:tracePt t="43256" x="4948238" y="2586038"/>
          <p14:tracePt t="43262" x="4948238" y="2628900"/>
          <p14:tracePt t="43272" x="4948238" y="2671763"/>
          <p14:tracePt t="43280" x="4948238" y="2714625"/>
          <p14:tracePt t="43285" x="4948238" y="2747963"/>
          <p14:tracePt t="43296" x="4948238" y="2790825"/>
          <p14:tracePt t="43302" x="4948238" y="2820988"/>
          <p14:tracePt t="43312" x="4948238" y="2854325"/>
          <p14:tracePt t="43322" x="4948238" y="2867025"/>
          <p14:tracePt t="43336" x="4948238" y="2871788"/>
          <p14:tracePt t="43408" x="4948238" y="2863850"/>
          <p14:tracePt t="43418" x="4948238" y="2820988"/>
          <p14:tracePt t="43422" x="4948238" y="2765425"/>
          <p14:tracePt t="43432" x="4948238" y="2722563"/>
          <p14:tracePt t="43442" x="4948238" y="2676525"/>
          <p14:tracePt t="43448" x="4948238" y="2654300"/>
          <p14:tracePt t="43458" x="4948238" y="2620963"/>
          <p14:tracePt t="43462" x="4948238" y="2570163"/>
          <p14:tracePt t="43472" x="4948238" y="2509838"/>
          <p14:tracePt t="43482" x="4948238" y="2466975"/>
          <p14:tracePt t="43488" x="4948238" y="2425700"/>
          <p14:tracePt t="43498" x="4948238" y="2390775"/>
          <p14:tracePt t="43503" x="4948238" y="2360613"/>
          <p14:tracePt t="43514" x="4948238" y="2335213"/>
          <p14:tracePt t="43524" x="4948238" y="2314575"/>
          <p14:tracePt t="43528" x="4948238" y="2309813"/>
          <p14:tracePt t="43538" x="4948238" y="2297113"/>
          <p14:tracePt t="43554" x="4948238" y="2289175"/>
          <p14:tracePt t="43750" x="0" y="0"/>
        </p14:tracePtLst>
        <p14:tracePtLst>
          <p14:tracePt t="57157" x="5799138" y="3089275"/>
          <p14:tracePt t="57248" x="5799138" y="3084513"/>
          <p14:tracePt t="57258" x="5791200" y="3046413"/>
          <p14:tracePt t="57262" x="5783263" y="2986088"/>
          <p14:tracePt t="57272" x="5753100" y="2935288"/>
          <p14:tracePt t="57279" x="5753100" y="2901950"/>
          <p14:tracePt t="57288" x="5743575" y="2879725"/>
          <p14:tracePt t="57297" x="5735638" y="2846388"/>
          <p14:tracePt t="57302" x="5727700" y="2798763"/>
          <p14:tracePt t="57314" x="5718175" y="2770188"/>
          <p14:tracePt t="57317" x="5702300" y="2717800"/>
          <p14:tracePt t="57328" x="5692775" y="2689225"/>
          <p14:tracePt t="57338" x="5672138" y="2651125"/>
          <p14:tracePt t="57344" x="5654675" y="2616200"/>
          <p14:tracePt t="57352" x="5637213" y="2582863"/>
          <p14:tracePt t="57358" x="5608638" y="2532063"/>
          <p14:tracePt t="57368" x="5570538" y="2492375"/>
          <p14:tracePt t="57379" x="5530850" y="2454275"/>
          <p14:tracePt t="57384" x="5505450" y="2420938"/>
          <p14:tracePt t="57395" x="5467350" y="2378075"/>
          <p14:tracePt t="57398" x="5429250" y="2352675"/>
          <p14:tracePt t="57408" x="5395913" y="2335213"/>
          <p14:tracePt t="57418" x="5357813" y="2306638"/>
          <p14:tracePt t="57424" x="5330825" y="2297113"/>
          <p14:tracePt t="57434" x="5310188" y="2284413"/>
          <p14:tracePt t="57438" x="5284788" y="2276475"/>
          <p14:tracePt t="57448" x="5272088" y="2276475"/>
          <p14:tracePt t="57458" x="5267325" y="2276475"/>
          <p14:tracePt t="57464" x="5254625" y="2276475"/>
          <p14:tracePt t="57475" x="5246688" y="2276475"/>
          <p14:tracePt t="57480" x="5229225" y="2276475"/>
          <p14:tracePt t="57490" x="5211763" y="2276475"/>
          <p14:tracePt t="57500" x="5199063" y="2276475"/>
          <p14:tracePt t="57504" x="5186363" y="2276475"/>
          <p14:tracePt t="57514" x="5160963" y="2289175"/>
          <p14:tracePt t="57520" x="5148263" y="2292350"/>
          <p14:tracePt t="57530" x="5130800" y="2309813"/>
          <p14:tracePt t="57540" x="5110163" y="2335213"/>
          <p14:tracePt t="57544" x="5102225" y="2339975"/>
          <p14:tracePt t="57554" x="5072063" y="2357438"/>
          <p14:tracePt t="57560" x="5041900" y="2403475"/>
          <p14:tracePt t="57570" x="5037138" y="2413000"/>
          <p14:tracePt t="57580" x="5021263" y="2433638"/>
          <p14:tracePt t="57584" x="5016500" y="2446338"/>
          <p14:tracePt t="57597" x="5008563" y="2459038"/>
          <p14:tracePt t="57599" x="5003800" y="2466975"/>
          <p14:tracePt t="57611" x="5003800" y="2471738"/>
          <p14:tracePt t="57627" x="5003800" y="2484438"/>
          <p14:tracePt t="57636" x="5003800" y="2492375"/>
          <p14:tracePt t="57641" x="5003800" y="2497138"/>
          <p14:tracePt t="57650" x="5003800" y="2509838"/>
          <p14:tracePt t="57662" x="5003800" y="2519363"/>
          <p14:tracePt t="57666" x="4995863" y="2532063"/>
          <p14:tracePt t="57682" x="4995863" y="2535238"/>
          <p14:tracePt t="5850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3566160" cy="701673"/>
          </a:xfrm>
        </p:spPr>
        <p:txBody>
          <a:bodyPr>
            <a:normAutofit/>
          </a:bodyPr>
          <a:lstStyle/>
          <a:p>
            <a:r>
              <a:rPr lang="el-GR" sz="2700" dirty="0">
                <a:solidFill>
                  <a:schemeClr val="bg1"/>
                </a:solidFill>
                <a:latin typeface="Futura"/>
              </a:rPr>
              <a:t>Τριβολογία</a:t>
            </a:r>
            <a:endParaRPr lang="en-US" sz="2700" dirty="0">
              <a:solidFill>
                <a:schemeClr val="bg1"/>
              </a:solidFill>
              <a:latin typeface="Futu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4" y="701673"/>
            <a:ext cx="4050457" cy="27783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7439" y="944829"/>
            <a:ext cx="2029403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Futura"/>
              </a:rPr>
              <a:t>Ξηρά – Υγρά τριβή</a:t>
            </a:r>
            <a:endParaRPr lang="en-US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AB6DE6-ADE1-43B9-A0C5-BF1A0A35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98" y="3161103"/>
            <a:ext cx="4507230" cy="17868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1B2C3F-3695-46F7-8C0D-6F16BB3681B1}"/>
              </a:ext>
            </a:extLst>
          </p:cNvPr>
          <p:cNvPicPr/>
          <p:nvPr/>
        </p:nvPicPr>
        <p:blipFill>
          <a:blip r:embed="rId7" cstate="print"/>
          <a:srcRect l="21207" t="58717" r="39820" b="19362"/>
          <a:stretch>
            <a:fillRect/>
          </a:stretch>
        </p:blipFill>
        <p:spPr bwMode="auto">
          <a:xfrm>
            <a:off x="1287439" y="4739202"/>
            <a:ext cx="2886075" cy="110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901C1-253E-4C09-B8AF-1FBCF5FD8E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7184" y="835292"/>
            <a:ext cx="4010232" cy="26177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5">
                <a:extLst>
                  <a:ext uri="{FF2B5EF4-FFF2-40B4-BE49-F238E27FC236}">
                    <a16:creationId xmlns:a16="http://schemas.microsoft.com/office/drawing/2014/main" id="{B93D4343-4A80-49C3-A3D0-AFC1027776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964" y="3370460"/>
                <a:ext cx="5121704" cy="91475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l-GR" sz="1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Μόνιμη κατάσταση </a:t>
                </a:r>
                <a:endPara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l-G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l-G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l-GR" sz="1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l-GR" sz="1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14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3" name="Content Placeholder 15">
                <a:extLst>
                  <a:ext uri="{FF2B5EF4-FFF2-40B4-BE49-F238E27FC236}">
                    <a16:creationId xmlns:a16="http://schemas.microsoft.com/office/drawing/2014/main" id="{B93D4343-4A80-49C3-A3D0-AFC102777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4" y="3370460"/>
                <a:ext cx="5121704" cy="914750"/>
              </a:xfrm>
              <a:prstGeom prst="rect">
                <a:avLst/>
              </a:prstGeom>
              <a:blipFill>
                <a:blip r:embed="rId9"/>
                <a:stretch>
                  <a:fillRect l="-357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27568B17-E531-472A-BB05-4D4D294A28F2}"/>
              </a:ext>
            </a:extLst>
          </p:cNvPr>
          <p:cNvSpPr txBox="1">
            <a:spLocks/>
          </p:cNvSpPr>
          <p:nvPr/>
        </p:nvSpPr>
        <p:spPr>
          <a:xfrm>
            <a:off x="1868332" y="3383968"/>
            <a:ext cx="2743415" cy="524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l-GR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Μεταβατικό φαινόμενο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A640C46-CC06-4B3C-854C-3D80970891B9}"/>
                  </a:ext>
                </a:extLst>
              </p:cNvPr>
              <p:cNvSpPr/>
              <p:nvPr/>
            </p:nvSpPr>
            <p:spPr>
              <a:xfrm>
                <a:off x="2094011" y="3646137"/>
                <a:ext cx="1274451" cy="614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GB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nary>
                      <m:r>
                        <a:rPr lang="en-GB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l-GR" sz="1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l-GR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GB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sz="14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A640C46-CC06-4B3C-854C-3D8097089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011" y="3646137"/>
                <a:ext cx="1274451" cy="614079"/>
              </a:xfrm>
              <a:prstGeom prst="rect">
                <a:avLst/>
              </a:prstGeom>
              <a:blipFill>
                <a:blip r:embed="rId10"/>
                <a:stretch>
                  <a:fillRect l="-43541" t="-115842" r="-31100" b="-166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6D5798C-54C9-4E17-957B-4BEE7C18D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5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18"/>
    </mc:Choice>
    <mc:Fallback>
      <p:transition spd="slow" advTm="126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51" x="8548688" y="2770188"/>
          <p14:tracePt t="13917" x="8548688" y="2778125"/>
          <p14:tracePt t="13937" x="8535988" y="2778125"/>
          <p14:tracePt t="13944" x="8526463" y="2778125"/>
          <p14:tracePt t="13953" x="8523288" y="2778125"/>
          <p14:tracePt t="13957" x="8510588" y="2773363"/>
          <p14:tracePt t="13967" x="8501063" y="2770188"/>
          <p14:tracePt t="13978" x="8488363" y="2760663"/>
          <p14:tracePt t="13984" x="8485188" y="2757488"/>
          <p14:tracePt t="13994" x="8475663" y="2747963"/>
          <p14:tracePt t="13997" x="8472488" y="2744788"/>
          <p14:tracePt t="14019" x="8455025" y="2722563"/>
          <p14:tracePt t="14034" x="8450263" y="2722563"/>
          <p14:tracePt t="14039" x="8437563" y="2722563"/>
          <p14:tracePt t="14050" x="8424863" y="2714625"/>
          <p14:tracePt t="14064" x="8407400" y="2714625"/>
          <p14:tracePt t="14072" x="8386763" y="2705100"/>
          <p14:tracePt t="14080" x="8366125" y="2705100"/>
          <p14:tracePt t="14090" x="8339138" y="2697163"/>
          <p14:tracePt t="14100" x="8310563" y="2697163"/>
          <p14:tracePt t="14103" x="8285163" y="2697163"/>
          <p14:tracePt t="14116" x="8272463" y="2697163"/>
          <p14:tracePt t="14119" x="8258175" y="2692400"/>
          <p14:tracePt t="14131" x="8250238" y="2692400"/>
          <p14:tracePt t="14139" x="8245475" y="2692400"/>
          <p14:tracePt t="14146" x="8232775" y="2684463"/>
          <p14:tracePt t="14156" x="8224838" y="2684463"/>
          <p14:tracePt t="14159" x="8212138" y="2684463"/>
          <p14:tracePt t="14169" x="8181975" y="2676525"/>
          <p14:tracePt t="14181" x="8166100" y="2676525"/>
          <p14:tracePt t="14185" x="8143875" y="2676525"/>
          <p14:tracePt t="14197" x="8113713" y="2676525"/>
          <p14:tracePt t="14200" x="8080375" y="2667000"/>
          <p14:tracePt t="14212" x="8037513" y="2667000"/>
          <p14:tracePt t="14221" x="7991475" y="2667000"/>
          <p14:tracePt t="14225" x="7969250" y="2667000"/>
          <p14:tracePt t="14236" x="7935913" y="2667000"/>
          <p14:tracePt t="14240" x="7905750" y="2667000"/>
          <p14:tracePt t="14250" x="7893050" y="2667000"/>
          <p14:tracePt t="14260" x="7867650" y="2667000"/>
          <p14:tracePt t="14267" x="7854950" y="2667000"/>
          <p14:tracePt t="14276" x="7842250" y="2667000"/>
          <p14:tracePt t="14282" x="7829550" y="2667000"/>
          <p14:tracePt t="14291" x="7820025" y="2667000"/>
          <p14:tracePt t="14302" x="7807325" y="2667000"/>
          <p14:tracePt t="14305" x="7794625" y="2667000"/>
          <p14:tracePt t="14318" x="7791450" y="2671763"/>
          <p14:tracePt t="14321" x="7778750" y="2676525"/>
          <p14:tracePt t="14341" x="7769225" y="2684463"/>
          <p14:tracePt t="14348" x="7766050" y="2697163"/>
          <p14:tracePt t="14356" x="7756525" y="2701925"/>
          <p14:tracePt t="14371" x="7753350" y="2714625"/>
          <p14:tracePt t="14383" x="7743825" y="2722563"/>
          <p14:tracePt t="14400" x="7739063" y="2727325"/>
          <p14:tracePt t="14411" x="7731125" y="2735263"/>
          <p14:tracePt t="14421" x="7726363" y="2740025"/>
          <p14:tracePt t="14431" x="7723188" y="2747963"/>
          <p14:tracePt t="14437" x="7723188" y="2760663"/>
          <p14:tracePt t="14441" x="7713663" y="2773363"/>
          <p14:tracePt t="14451" x="7705725" y="2786063"/>
          <p14:tracePt t="14462" x="7697788" y="2803525"/>
          <p14:tracePt t="14469" x="7697788" y="2816225"/>
          <p14:tracePt t="14481" x="7685088" y="2841625"/>
          <p14:tracePt t="14484" x="7675563" y="2854325"/>
          <p14:tracePt t="14494" x="7672388" y="2859088"/>
          <p14:tracePt t="14504" x="7672388" y="2876550"/>
          <p14:tracePt t="14519" x="7672388" y="2889250"/>
          <p14:tracePt t="14523" x="7672388" y="2892425"/>
          <p14:tracePt t="14534" x="7662863" y="2901950"/>
          <p14:tracePt t="14545" x="7662863" y="2914650"/>
          <p14:tracePt t="14549" x="7662863" y="2917825"/>
          <p14:tracePt t="14558" x="7662863" y="2947988"/>
          <p14:tracePt t="14564" x="7662863" y="2960688"/>
          <p14:tracePt t="14574" x="7662863" y="2982913"/>
          <p14:tracePt t="14590" x="7662863" y="2990850"/>
          <p14:tracePt t="14598" x="7662863" y="2995613"/>
          <p14:tracePt t="14604" x="7662863" y="2998788"/>
          <p14:tracePt t="14614" x="7662863" y="3008313"/>
          <p14:tracePt t="14630" x="7662863" y="3021013"/>
          <p14:tracePt t="14639" x="7662863" y="3024188"/>
          <p14:tracePt t="14644" x="7662863" y="3046413"/>
          <p14:tracePt t="14653" x="7662863" y="3067050"/>
          <p14:tracePt t="14665" x="7662863" y="3076575"/>
          <p14:tracePt t="14670" x="7662863" y="3097213"/>
          <p14:tracePt t="14680" x="7662863" y="3109913"/>
          <p14:tracePt t="14685" x="7662863" y="3130550"/>
          <p14:tracePt t="14694" x="7662863" y="3143250"/>
          <p14:tracePt t="14703" x="7662863" y="3160713"/>
          <p14:tracePt t="14710" x="7667625" y="3182938"/>
          <p14:tracePt t="14719" x="7685088" y="3208338"/>
          <p14:tracePt t="14725" x="7688263" y="3221038"/>
          <p14:tracePt t="14736" x="7688263" y="3224213"/>
          <p14:tracePt t="14750" x="7697788" y="3246438"/>
          <p14:tracePt t="14761" x="7700963" y="3254375"/>
          <p14:tracePt t="14775" x="7710488" y="3259138"/>
          <p14:tracePt t="14786" x="7710488" y="3267075"/>
          <p14:tracePt t="14801" x="7723188" y="3289300"/>
          <p14:tracePt t="14805" x="7731125" y="3302000"/>
          <p14:tracePt t="14815" x="7735888" y="3305175"/>
          <p14:tracePt t="14825" x="7748588" y="3322638"/>
          <p14:tracePt t="14832" x="7756525" y="3327400"/>
          <p14:tracePt t="14841" x="7761288" y="3330575"/>
          <p14:tracePt t="14846" x="7778750" y="3348038"/>
          <p14:tracePt t="14855" x="7799388" y="3352800"/>
          <p14:tracePt t="14866" x="7812088" y="3360738"/>
          <p14:tracePt t="14870" x="7829550" y="3368675"/>
          <p14:tracePt t="14882" x="7832725" y="3373438"/>
          <p14:tracePt t="14885" x="7847013" y="3382963"/>
          <p14:tracePt t="14896" x="7854950" y="3382963"/>
          <p14:tracePt t="14905" x="7859713" y="3382963"/>
          <p14:tracePt t="14913" x="7872413" y="3386138"/>
          <p14:tracePt t="14922" x="7880350" y="3386138"/>
          <p14:tracePt t="14930" x="7900988" y="3395663"/>
          <p14:tracePt t="14937" x="7923213" y="3403600"/>
          <p14:tracePt t="14948" x="7943850" y="3403600"/>
          <p14:tracePt t="14952" x="7969250" y="3421063"/>
          <p14:tracePt t="14962" x="7994650" y="3433763"/>
          <p14:tracePt t="14970" x="8024813" y="3433763"/>
          <p14:tracePt t="14979" x="8059738" y="3441700"/>
          <p14:tracePt t="14987" x="8105775" y="3462338"/>
          <p14:tracePt t="14991" x="8126413" y="3462338"/>
          <p14:tracePt t="15002" x="8161338" y="3462338"/>
          <p14:tracePt t="15007" x="8191500" y="3462338"/>
          <p14:tracePt t="15018" x="8224838" y="3471863"/>
          <p14:tracePt t="15029" x="8237538" y="3471863"/>
          <p14:tracePt t="15034" x="8280400" y="3471863"/>
          <p14:tracePt t="15041" x="8313738" y="3471863"/>
          <p14:tracePt t="15048" x="8356600" y="3479800"/>
          <p14:tracePt t="15057" x="8391525" y="3479800"/>
          <p14:tracePt t="15068" x="8412163" y="3479800"/>
          <p14:tracePt t="15073" x="8432800" y="3479800"/>
          <p14:tracePt t="15086" x="8445500" y="3479800"/>
          <p14:tracePt t="15087" x="8480425" y="3479800"/>
          <p14:tracePt t="15098" x="8485188" y="3479800"/>
          <p14:tracePt t="15107" x="8505825" y="3479800"/>
          <p14:tracePt t="15117" x="8513763" y="3475038"/>
          <p14:tracePt t="15123" x="8518525" y="3475038"/>
          <p14:tracePt t="15127" x="8531225" y="3462338"/>
          <p14:tracePt t="15147" x="8539163" y="3459163"/>
          <p14:tracePt t="15153" x="8551863" y="3436938"/>
          <p14:tracePt t="15169" x="8569325" y="3411538"/>
          <p14:tracePt t="15179" x="8582025" y="3390900"/>
          <p14:tracePt t="15190" x="8591550" y="3365500"/>
          <p14:tracePt t="15193" x="8599488" y="3352800"/>
          <p14:tracePt t="15205" x="8607425" y="3327400"/>
          <p14:tracePt t="15209" x="8620125" y="3305175"/>
          <p14:tracePt t="15219" x="8629650" y="3289300"/>
          <p14:tracePt t="15231" x="8629650" y="3284538"/>
          <p14:tracePt t="15235" x="8629650" y="3262313"/>
          <p14:tracePt t="15244" x="8637588" y="3249613"/>
          <p14:tracePt t="15250" x="8637588" y="3224213"/>
          <p14:tracePt t="15259" x="8637588" y="3203575"/>
          <p14:tracePt t="15269" x="8637588" y="3170238"/>
          <p14:tracePt t="15275" x="8637588" y="3148013"/>
          <p14:tracePt t="15285" x="8637588" y="3117850"/>
          <p14:tracePt t="15289" x="8637588" y="3084513"/>
          <p14:tracePt t="15300" x="8637588" y="3063875"/>
          <p14:tracePt t="15310" x="8637588" y="3028950"/>
          <p14:tracePt t="15316" x="8637588" y="3008313"/>
          <p14:tracePt t="15326" x="8637588" y="2995613"/>
          <p14:tracePt t="15331" x="8637588" y="2970213"/>
          <p14:tracePt t="15340" x="8637588" y="2947988"/>
          <p14:tracePt t="15349" x="8637588" y="2943225"/>
          <p14:tracePt t="15355" x="8632825" y="2922588"/>
          <p14:tracePt t="15366" x="8624888" y="2897188"/>
          <p14:tracePt t="15370" x="8620125" y="2884488"/>
          <p14:tracePt t="15383" x="8604250" y="2859088"/>
          <p14:tracePt t="15389" x="8586788" y="2846388"/>
          <p14:tracePt t="15397" x="8561388" y="2808288"/>
          <p14:tracePt t="15405" x="8535988" y="2773363"/>
          <p14:tracePt t="15414" x="8510588" y="2747963"/>
          <p14:tracePt t="15421" x="8493125" y="2730500"/>
          <p14:tracePt t="15435" x="8472488" y="2709863"/>
          <p14:tracePt t="15448" x="8467725" y="2705100"/>
          <p14:tracePt t="15452" x="8455025" y="2697163"/>
          <p14:tracePt t="15462" x="8445500" y="2697163"/>
          <p14:tracePt t="15472" x="8432800" y="2684463"/>
          <p14:tracePt t="15474" x="8420100" y="2679700"/>
          <p14:tracePt t="15492" x="8407400" y="2679700"/>
          <p14:tracePt t="15503" x="8374063" y="2671763"/>
          <p14:tracePt t="15512" x="8356600" y="2646363"/>
          <p14:tracePt t="15517" x="8326438" y="2646363"/>
          <p14:tracePt t="15529" x="8313738" y="2646363"/>
          <p14:tracePt t="15531" x="8297863" y="2646363"/>
          <p14:tracePt t="15542" x="8275638" y="2646363"/>
          <p14:tracePt t="15551" x="8262938" y="2646363"/>
          <p14:tracePt t="15557" x="8255000" y="2646363"/>
          <p14:tracePt t="15568" x="8250238" y="2646363"/>
          <p14:tracePt t="15571" x="8245475" y="2646363"/>
          <p14:tracePt t="15583" x="8224838" y="2651125"/>
          <p14:tracePt t="15592" x="8199438" y="2663825"/>
          <p14:tracePt t="15597" x="8186738" y="2671763"/>
          <p14:tracePt t="15607" x="8169275" y="2671763"/>
          <p14:tracePt t="15614" x="8156575" y="2689225"/>
          <p14:tracePt t="15624" x="8143875" y="2689225"/>
          <p14:tracePt t="15633" x="8126413" y="2692400"/>
          <p14:tracePt t="15637" x="8123238" y="2701925"/>
          <p14:tracePt t="15648" x="8113713" y="2705100"/>
          <p14:tracePt t="15654" x="8101013" y="2714625"/>
          <p14:tracePt t="15674" x="8080375" y="2722563"/>
          <p14:tracePt t="15677" x="8072438" y="2727325"/>
          <p14:tracePt t="15695" x="8059738" y="2727325"/>
          <p14:tracePt t="15703" x="8054975" y="2730500"/>
          <p14:tracePt t="15748" x="8045450" y="2740025"/>
          <p14:tracePt t="15781" x="0" y="0"/>
        </p14:tracePtLst>
        <p14:tracePtLst>
          <p14:tracePt t="26313" x="7824788" y="2982913"/>
          <p14:tracePt t="26405" x="7816850" y="2982913"/>
          <p14:tracePt t="26412" x="7794625" y="2982913"/>
          <p14:tracePt t="26421" x="7781925" y="2982913"/>
          <p14:tracePt t="26425" x="7761288" y="2982913"/>
          <p14:tracePt t="26437" x="7735888" y="2982913"/>
          <p14:tracePt t="26446" x="7705725" y="2982913"/>
          <p14:tracePt t="26452" x="7675563" y="2982913"/>
          <p14:tracePt t="26462" x="7650163" y="2990850"/>
          <p14:tracePt t="26466" x="7629525" y="2998788"/>
          <p14:tracePt t="26476" x="7612063" y="2998788"/>
          <p14:tracePt t="26488" x="7591425" y="3008313"/>
          <p14:tracePt t="26491" x="7578725" y="3008313"/>
          <p14:tracePt t="26501" x="7569200" y="3011488"/>
          <p14:tracePt t="26508" x="7566025" y="3011488"/>
          <p14:tracePt t="26517" x="7556500" y="3021013"/>
          <p14:tracePt t="26532" x="7553325" y="3021013"/>
          <p14:tracePt t="26541" x="7548563" y="3024188"/>
          <p14:tracePt t="26548" x="7540625" y="3024188"/>
          <p14:tracePt t="26557" x="7535863" y="3028950"/>
          <p14:tracePt t="26567" x="7526338" y="3036888"/>
          <p14:tracePt t="26571" x="7513638" y="3041650"/>
          <p14:tracePt t="26586" x="7500938" y="3049588"/>
          <p14:tracePt t="26598" x="7493000" y="3059113"/>
          <p14:tracePt t="26677" x="7493000" y="3063875"/>
          <p14:tracePt t="26687" x="7500938" y="3071813"/>
          <p14:tracePt t="26693" x="7518400" y="3071813"/>
          <p14:tracePt t="26705" x="7523163" y="3076575"/>
          <p14:tracePt t="26708" x="7535863" y="3076575"/>
          <p14:tracePt t="26720" x="7540625" y="3076575"/>
          <p14:tracePt t="26730" x="7561263" y="3084513"/>
          <p14:tracePt t="26760" x="7586663" y="3097213"/>
          <p14:tracePt t="26770" x="7607300" y="3097213"/>
          <p14:tracePt t="26773" x="7616825" y="3097213"/>
          <p14:tracePt t="26784" x="7629525" y="3105150"/>
          <p14:tracePt t="26789" x="7632700" y="3109913"/>
          <p14:tracePt t="26882" x="7624763" y="3117850"/>
          <p14:tracePt t="26889" x="7594600" y="3117850"/>
          <p14:tracePt t="26895" x="7553325" y="3117850"/>
          <p14:tracePt t="26906" x="7518400" y="3117850"/>
          <p14:tracePt t="26914" x="7475538" y="3117850"/>
          <p14:tracePt t="26921" x="7462838" y="3117850"/>
          <p14:tracePt t="26932" x="7459663" y="3117850"/>
          <p14:tracePt t="26936" x="7437438" y="3117850"/>
          <p14:tracePt t="26956" x="7412038" y="3117850"/>
          <p14:tracePt t="26963" x="7386638" y="3117850"/>
          <p14:tracePt t="26973" x="7366000" y="3117850"/>
          <p14:tracePt t="26975" x="7343775" y="3117850"/>
          <p14:tracePt t="26986" x="7310438" y="3117850"/>
          <p14:tracePt t="26991" x="7254875" y="3117850"/>
          <p14:tracePt t="27002" x="7224713" y="3117850"/>
          <p14:tracePt t="27013" x="7169150" y="3117850"/>
          <p14:tracePt t="27017" x="7148513" y="3117850"/>
          <p14:tracePt t="27028" x="7118350" y="3117850"/>
          <p14:tracePt t="27034" x="7100888" y="3117850"/>
          <p14:tracePt t="27041" x="7097713" y="3117850"/>
          <p14:tracePt t="27163" x="7110413" y="3117850"/>
          <p14:tracePt t="27173" x="7118350" y="3117850"/>
          <p14:tracePt t="27178" x="7131050" y="3117850"/>
          <p14:tracePt t="27188" x="7135813" y="3117850"/>
          <p14:tracePt t="27194" x="7143750" y="3117850"/>
          <p14:tracePt t="27218" x="7156450" y="3117850"/>
          <p14:tracePt t="28234" x="0" y="0"/>
        </p14:tracePtLst>
        <p14:tracePtLst>
          <p14:tracePt t="30250" x="7123113" y="3122613"/>
          <p14:tracePt t="30272" x="7118350" y="3122613"/>
          <p14:tracePt t="30282" x="7100888" y="3122613"/>
          <p14:tracePt t="30305" x="7097713" y="3122613"/>
          <p14:tracePt t="30378" x="7092950" y="3122613"/>
          <p14:tracePt t="30388" x="7085013" y="3122613"/>
          <p14:tracePt t="30391" x="7072313" y="3122613"/>
          <p14:tracePt t="30403" x="7050088" y="3122613"/>
          <p14:tracePt t="30405" x="7037388" y="3122613"/>
          <p14:tracePt t="30418" x="7029450" y="3122613"/>
          <p14:tracePt t="30431" x="7016750" y="3122613"/>
          <p14:tracePt t="30631" x="0" y="0"/>
        </p14:tracePtLst>
        <p14:tracePtLst>
          <p14:tracePt t="31136" x="6237288" y="3160713"/>
          <p14:tracePt t="31157" x="6224588" y="3160713"/>
          <p14:tracePt t="31167" x="6208713" y="3152775"/>
          <p14:tracePt t="31173" x="6196013" y="3152775"/>
          <p14:tracePt t="31184" x="6181725" y="3152775"/>
          <p14:tracePt t="31194" x="6161088" y="3152775"/>
          <p14:tracePt t="31200" x="6127750" y="3143250"/>
          <p14:tracePt t="31209" x="6105525" y="3135313"/>
          <p14:tracePt t="31215" x="6062663" y="3135313"/>
          <p14:tracePt t="31223" x="6029325" y="3127375"/>
          <p14:tracePt t="31233" x="5995988" y="3127375"/>
          <p14:tracePt t="31240" x="5965825" y="3127375"/>
          <p14:tracePt t="31250" x="5943600" y="3127375"/>
          <p14:tracePt t="31254" x="5902325" y="3127375"/>
          <p14:tracePt t="31265" x="5849938" y="3109913"/>
          <p14:tracePt t="31273" x="5803900" y="3101975"/>
          <p14:tracePt t="31280" x="5791200" y="3092450"/>
          <p14:tracePt t="31289" x="5770563" y="3092450"/>
          <p14:tracePt t="31297" x="5753100" y="3092450"/>
          <p14:tracePt t="31305" x="5740400" y="3092450"/>
          <p14:tracePt t="31314" x="5710238" y="3084513"/>
          <p14:tracePt t="31321" x="5684838" y="3076575"/>
          <p14:tracePt t="31330" x="5664200" y="3067050"/>
          <p14:tracePt t="31336" x="5646738" y="3067050"/>
          <p14:tracePt t="31345" x="5641975" y="3067050"/>
          <p14:tracePt t="31355" x="5629275" y="3067050"/>
          <p14:tracePt t="31358" x="5624513" y="3067050"/>
          <p14:tracePt t="31369" x="5608638" y="3063875"/>
          <p14:tracePt t="31524" x="0" y="0"/>
        </p14:tracePtLst>
        <p14:tracePtLst>
          <p14:tracePt t="40486" x="3960813" y="5083175"/>
          <p14:tracePt t="40501" x="3957638" y="5083175"/>
          <p14:tracePt t="40509" x="3944938" y="5083175"/>
          <p14:tracePt t="40515" x="3940175" y="5083175"/>
          <p14:tracePt t="40525" x="3919538" y="5083175"/>
          <p14:tracePt t="40535" x="3910013" y="5083175"/>
          <p14:tracePt t="40540" x="3897313" y="5083175"/>
          <p14:tracePt t="40551" x="3876675" y="5083175"/>
          <p14:tracePt t="40555" x="3841750" y="5080000"/>
          <p14:tracePt t="40566" x="3813175" y="5070475"/>
          <p14:tracePt t="40576" x="3765550" y="5062538"/>
          <p14:tracePt t="40579" x="3714750" y="5045075"/>
          <p14:tracePt t="40589" x="3684588" y="5037138"/>
          <p14:tracePt t="40596" x="3659188" y="5019675"/>
          <p14:tracePt t="40606" x="3616325" y="5003800"/>
          <p14:tracePt t="40616" x="3527425" y="4981575"/>
          <p14:tracePt t="40619" x="3438525" y="4960938"/>
          <p14:tracePt t="40629" x="3348038" y="4935538"/>
          <p14:tracePt t="40636" x="3263900" y="4913313"/>
          <p14:tracePt t="40646" x="3175000" y="4892675"/>
          <p14:tracePt t="40656" x="3101975" y="4884738"/>
          <p14:tracePt t="40662" x="3025775" y="4870450"/>
          <p14:tracePt t="40672" x="2952750" y="4862513"/>
          <p14:tracePt t="40675" x="2897188" y="4862513"/>
          <p14:tracePt t="40685" x="2825750" y="4849813"/>
          <p14:tracePt t="40696" x="2747963" y="4841875"/>
          <p14:tracePt t="40702" x="2689225" y="4829175"/>
          <p14:tracePt t="40712" x="2628900" y="4819650"/>
          <p14:tracePt t="40718" x="2574925" y="4819650"/>
          <p14:tracePt t="40726" x="2527300" y="4819650"/>
          <p14:tracePt t="40736" x="2459038" y="4819650"/>
          <p14:tracePt t="40741" x="2400300" y="4819650"/>
          <p14:tracePt t="40752" x="2357438" y="4819650"/>
          <p14:tracePt t="40757" x="2297113" y="4819650"/>
          <p14:tracePt t="40768" x="2243138" y="4819650"/>
          <p14:tracePt t="40779" x="2182813" y="4819650"/>
          <p14:tracePt t="40781" x="2109788" y="4819650"/>
          <p14:tracePt t="40791" x="2038350" y="4824413"/>
          <p14:tracePt t="40798" x="1952625" y="4837113"/>
          <p14:tracePt t="40807" x="1881188" y="4837113"/>
          <p14:tracePt t="40818" x="1790700" y="4849813"/>
          <p14:tracePt t="40821" x="1724025" y="4849813"/>
          <p14:tracePt t="40832" x="1663700" y="4849813"/>
          <p14:tracePt t="40838" x="1603375" y="4849813"/>
          <p14:tracePt t="40847" x="1562100" y="4849813"/>
          <p14:tracePt t="40858" x="1549400" y="4849813"/>
          <p14:tracePt t="40864" x="1536700" y="4849813"/>
          <p14:tracePt t="40871" x="1519238" y="4854575"/>
          <p14:tracePt t="40877" x="1497013" y="4870450"/>
          <p14:tracePt t="40888" x="1489075" y="4875213"/>
          <p14:tracePt t="40898" x="1468438" y="4892675"/>
          <p14:tracePt t="40904" x="1455738" y="4905375"/>
          <p14:tracePt t="40914" x="1430338" y="4930775"/>
          <p14:tracePt t="40918" x="1412875" y="4956175"/>
          <p14:tracePt t="40927" x="1400175" y="4968875"/>
          <p14:tracePt t="40937" x="1382713" y="4986338"/>
          <p14:tracePt t="40943" x="1370013" y="4991100"/>
          <p14:tracePt t="40953" x="1344613" y="5006975"/>
          <p14:tracePt t="40969" x="1331913" y="5016500"/>
          <p14:tracePt t="40977" x="1319213" y="5029200"/>
          <p14:tracePt t="41010" x="1319213" y="5041900"/>
          <p14:tracePt t="41020" x="1319213" y="5054600"/>
          <p14:tracePt t="41023" x="1319213" y="5080000"/>
          <p14:tracePt t="41035" x="1319213" y="5110163"/>
          <p14:tracePt t="41038" x="1319213" y="5130800"/>
          <p14:tracePt t="41052" x="1319213" y="5156200"/>
          <p14:tracePt t="41059" x="1319213" y="5168900"/>
          <p14:tracePt t="41063" x="1319213" y="5181600"/>
          <p14:tracePt t="41073" x="1319213" y="5189538"/>
          <p14:tracePt t="41079" x="1319213" y="5207000"/>
          <p14:tracePt t="41089" x="1319213" y="5216525"/>
          <p14:tracePt t="41101" x="1319213" y="5219700"/>
          <p14:tracePt t="41106" x="1319213" y="5232400"/>
          <p14:tracePt t="41113" x="1319213" y="5257800"/>
          <p14:tracePt t="41119" x="1319213" y="5280025"/>
          <p14:tracePt t="41130" x="1331913" y="5305425"/>
          <p14:tracePt t="41140" x="1349375" y="5326063"/>
          <p14:tracePt t="41146" x="1352550" y="5351463"/>
          <p14:tracePt t="41156" x="1362075" y="5364163"/>
          <p14:tracePt t="41158" x="1362075" y="5376863"/>
          <p14:tracePt t="41171" x="1377950" y="5394325"/>
          <p14:tracePt t="41181" x="1382713" y="5407025"/>
          <p14:tracePt t="41186" x="1382713" y="5416550"/>
          <p14:tracePt t="41196" x="1390650" y="5429250"/>
          <p14:tracePt t="41202" x="1417638" y="5475288"/>
          <p14:tracePt t="41211" x="1433513" y="5495925"/>
          <p14:tracePt t="41220" x="1458913" y="5530850"/>
          <p14:tracePt t="41225" x="1514475" y="5586413"/>
          <p14:tracePt t="41236" x="1552575" y="5637213"/>
          <p14:tracePt t="41241" x="1582738" y="5670550"/>
          <p14:tracePt t="41252" x="1600200" y="5708650"/>
          <p14:tracePt t="41262" x="1625600" y="5730875"/>
          <p14:tracePt t="41266" x="1646238" y="5748338"/>
          <p14:tracePt t="41275" x="1655763" y="5773738"/>
          <p14:tracePt t="41282" x="1671638" y="5786438"/>
          <p14:tracePt t="41291" x="1684338" y="5802313"/>
          <p14:tracePt t="41302" x="1693863" y="5807075"/>
          <p14:tracePt t="41305" x="1714500" y="5819775"/>
          <p14:tracePt t="41316" x="1727200" y="5837238"/>
          <p14:tracePt t="41323" x="1762125" y="5854700"/>
          <p14:tracePt t="41332" x="1800225" y="5883275"/>
          <p14:tracePt t="41341" x="1833563" y="5908675"/>
          <p14:tracePt t="41350" x="1871663" y="5938838"/>
          <p14:tracePt t="41357" x="1906588" y="5943600"/>
          <p14:tracePt t="41361" x="1927225" y="5961063"/>
          <p14:tracePt t="41371" x="1952625" y="5961063"/>
          <p14:tracePt t="41382" x="1965325" y="5969000"/>
          <p14:tracePt t="41387" x="1982788" y="5976938"/>
          <p14:tracePt t="41397" x="2003425" y="5981700"/>
          <p14:tracePt t="41402" x="2038350" y="5999163"/>
          <p14:tracePt t="41411" x="2063750" y="6007100"/>
          <p14:tracePt t="41421" x="2106613" y="6024563"/>
          <p14:tracePt t="41427" x="2170113" y="6045200"/>
          <p14:tracePt t="41438" x="2243138" y="6080125"/>
          <p14:tracePt t="41443" x="2332038" y="6100763"/>
          <p14:tracePt t="41453" x="2420938" y="6121400"/>
          <p14:tracePt t="41464" x="2522538" y="6156325"/>
          <p14:tracePt t="41469" x="2625725" y="6181725"/>
          <p14:tracePt t="41477" x="2714625" y="6215063"/>
          <p14:tracePt t="41482" x="2803525" y="6237288"/>
          <p14:tracePt t="41494" x="2889250" y="6257925"/>
          <p14:tracePt t="41503" x="2965450" y="6265863"/>
          <p14:tracePt t="41507" x="3038475" y="6280150"/>
          <p14:tracePt t="41519" x="3094038" y="6280150"/>
          <p14:tracePt t="41523" x="3165475" y="6280150"/>
          <p14:tracePt t="41534" x="3225800" y="6280150"/>
          <p14:tracePt t="41543" x="3267075" y="6280150"/>
          <p14:tracePt t="41551" x="3327400" y="6280150"/>
          <p14:tracePt t="41559" x="3382963" y="6280150"/>
          <p14:tracePt t="41563" x="3459163" y="6262688"/>
          <p14:tracePt t="41574" x="3519488" y="6240463"/>
          <p14:tracePt t="41585" x="3582988" y="6211888"/>
          <p14:tracePt t="41591" x="3633788" y="6181725"/>
          <p14:tracePt t="41600" x="3679825" y="6151563"/>
          <p14:tracePt t="41603" x="3732213" y="6108700"/>
          <p14:tracePt t="41615" x="3795713" y="6067425"/>
          <p14:tracePt t="41623" x="3833813" y="6027738"/>
          <p14:tracePt t="41631" x="3876675" y="5976938"/>
          <p14:tracePt t="41639" x="3906838" y="5913438"/>
          <p14:tracePt t="41643" x="3940175" y="5849938"/>
          <p14:tracePt t="41653" x="3983038" y="5761038"/>
          <p14:tracePt t="41663" x="4003675" y="5688013"/>
          <p14:tracePt t="41669" x="4016375" y="5611813"/>
          <p14:tracePt t="41679" x="4016375" y="5526088"/>
          <p14:tracePt t="41684" x="4016375" y="5457825"/>
          <p14:tracePt t="41696" x="4016375" y="5386388"/>
          <p14:tracePt t="41705" x="4016375" y="5313363"/>
          <p14:tracePt t="41709" x="4016375" y="5270500"/>
          <p14:tracePt t="41720" x="4013200" y="5224463"/>
          <p14:tracePt t="41725" x="3990975" y="5189538"/>
          <p14:tracePt t="41736" x="3973513" y="5151438"/>
          <p14:tracePt t="41746" x="3948113" y="5118100"/>
          <p14:tracePt t="41749" x="3919538" y="5080000"/>
          <p14:tracePt t="41759" x="3879850" y="5029200"/>
          <p14:tracePt t="41769" x="3813175" y="4973638"/>
          <p14:tracePt t="41776" x="3735388" y="4930775"/>
          <p14:tracePt t="41786" x="3646488" y="4870450"/>
          <p14:tracePt t="41792" x="3557588" y="4829175"/>
          <p14:tracePt t="41802" x="3451225" y="4781550"/>
          <p14:tracePt t="41805" x="3322638" y="4748213"/>
          <p14:tracePt t="41816" x="3190875" y="4722813"/>
          <p14:tracePt t="41826" x="3063875" y="4710113"/>
          <p14:tracePt t="41832" x="2935288" y="4700588"/>
          <p14:tracePt t="41842" x="2808288" y="4675188"/>
          <p14:tracePt t="41845" x="2681288" y="4662488"/>
          <p14:tracePt t="41857" x="2565400" y="4662488"/>
          <p14:tracePt t="41866" x="2481263" y="4662488"/>
          <p14:tracePt t="41871" x="2425700" y="4662488"/>
          <p14:tracePt t="41882" x="2378075" y="4662488"/>
          <p14:tracePt t="41888" x="2374900" y="4662488"/>
          <p14:tracePt t="41921" x="2365375" y="4667250"/>
          <p14:tracePt t="41937" x="2362200" y="4672013"/>
          <p14:tracePt t="41952" x="2357438" y="4679950"/>
          <p14:tracePt t="41968" x="2349500" y="4684713"/>
          <p14:tracePt t="42008" x="2344738" y="4687888"/>
          <p14:tracePt t="42009" x="0" y="0"/>
        </p14:tracePtLst>
        <p14:tracePtLst>
          <p14:tracePt t="44367" x="3625850" y="5338763"/>
          <p14:tracePt t="44374" x="3608388" y="5338763"/>
          <p14:tracePt t="44377" x="3603625" y="5335588"/>
          <p14:tracePt t="44387" x="3573463" y="5335588"/>
          <p14:tracePt t="44397" x="3560763" y="5326063"/>
          <p14:tracePt t="44404" x="3532188" y="5326063"/>
          <p14:tracePt t="44414" x="3506788" y="5326063"/>
          <p14:tracePt t="44420" x="3484563" y="5326063"/>
          <p14:tracePt t="44431" x="3459163" y="5318125"/>
          <p14:tracePt t="44433" x="3438525" y="5318125"/>
          <p14:tracePt t="44443" x="3408363" y="5318125"/>
          <p14:tracePt t="44455" x="3365500" y="5318125"/>
          <p14:tracePt t="44459" x="3319463" y="5318125"/>
          <p14:tracePt t="44470" x="3297238" y="5318125"/>
          <p14:tracePt t="44476" x="3267075" y="5318125"/>
          <p14:tracePt t="44486" x="3213100" y="5318125"/>
          <p14:tracePt t="44496" x="3152775" y="5318125"/>
          <p14:tracePt t="44500" x="3081338" y="5318125"/>
          <p14:tracePt t="44509" x="3013075" y="5318125"/>
          <p14:tracePt t="44516" x="2940050" y="5318125"/>
          <p14:tracePt t="44526" x="2881313" y="5318125"/>
          <p14:tracePt t="44536" x="2825750" y="5318125"/>
          <p14:tracePt t="44539" x="2765425" y="5318125"/>
          <p14:tracePt t="44552" x="2693988" y="5318125"/>
          <p14:tracePt t="44556" x="2625725" y="5318125"/>
          <p14:tracePt t="44567" x="2552700" y="5318125"/>
          <p14:tracePt t="44576" x="2468563" y="5318125"/>
          <p14:tracePt t="44582" x="2365375" y="5318125"/>
          <p14:tracePt t="44589" x="2268538" y="5318125"/>
          <p14:tracePt t="44596" x="2182813" y="5318125"/>
          <p14:tracePt t="44606" x="2097088" y="5318125"/>
          <p14:tracePt t="44616" x="2038350" y="5318125"/>
          <p14:tracePt t="44621" x="1982788" y="5318125"/>
          <p14:tracePt t="44632" x="1909763" y="5318125"/>
          <p14:tracePt t="44637" x="1851025" y="5318125"/>
          <p14:tracePt t="44649" x="1808163" y="5318125"/>
          <p14:tracePt t="44666" x="1706563" y="5318125"/>
          <p14:tracePt t="44672" x="1651000" y="5318125"/>
          <p14:tracePt t="44678" x="1603375" y="5318125"/>
          <p14:tracePt t="44688" x="1574800" y="5318125"/>
          <p14:tracePt t="44691" x="1539875" y="5318125"/>
          <p14:tracePt t="44703" x="1511300" y="5318125"/>
          <p14:tracePt t="44714" x="1468438" y="5318125"/>
          <p14:tracePt t="44718" x="1433513" y="5318125"/>
          <p14:tracePt t="44728" x="1404938" y="5318125"/>
          <p14:tracePt t="44735" x="1390650" y="5318125"/>
          <p14:tracePt t="44744" x="1377950" y="5318125"/>
          <p14:tracePt t="44753" x="1362075" y="5318125"/>
          <p14:tracePt t="44757" x="1339850" y="5318125"/>
          <p14:tracePt t="44768" x="1336675" y="5318125"/>
          <p14:tracePt t="44785" x="1327150" y="5318125"/>
          <p14:tracePt t="44864" x="1331913" y="5318125"/>
          <p14:tracePt t="44873" x="1349375" y="5318125"/>
          <p14:tracePt t="44880" x="1374775" y="5318125"/>
          <p14:tracePt t="44889" x="1395413" y="5318125"/>
          <p14:tracePt t="44893" x="1430338" y="5318125"/>
          <p14:tracePt t="44905" x="1481138" y="5318125"/>
          <p14:tracePt t="44915" x="1539875" y="5318125"/>
          <p14:tracePt t="44920" x="1595438" y="5318125"/>
          <p14:tracePt t="44931" x="1620838" y="5318125"/>
          <p14:tracePt t="44936" x="1663700" y="5318125"/>
          <p14:tracePt t="44946" x="1731963" y="5318125"/>
          <p14:tracePt t="44955" x="1778000" y="5318125"/>
          <p14:tracePt t="44959" x="1833563" y="5318125"/>
          <p14:tracePt t="44970" x="1893888" y="5318125"/>
          <p14:tracePt t="44975" x="1949450" y="5318125"/>
          <p14:tracePt t="44986" x="2008188" y="5318125"/>
          <p14:tracePt t="44998" x="2081213" y="5318125"/>
          <p14:tracePt t="45002" x="2136775" y="5318125"/>
          <p14:tracePt t="45009" x="2195513" y="5318125"/>
          <p14:tracePt t="45017" x="2268538" y="5318125"/>
          <p14:tracePt t="45026" x="2339975" y="5318125"/>
          <p14:tracePt t="45036" x="2408238" y="5318125"/>
          <p14:tracePt t="45039" x="2481263" y="5318125"/>
          <p14:tracePt t="45051" x="2540000" y="5318125"/>
          <p14:tracePt t="45055" x="2613025" y="5318125"/>
          <p14:tracePt t="45065" x="2681288" y="5318125"/>
          <p14:tracePt t="45075" x="2782888" y="5318125"/>
          <p14:tracePt t="45081" x="2868613" y="5318125"/>
          <p14:tracePt t="45091" x="2965450" y="5318125"/>
          <p14:tracePt t="45095" x="3051175" y="5318125"/>
          <p14:tracePt t="45105" x="3135313" y="5318125"/>
          <p14:tracePt t="45120" x="3208338" y="5318125"/>
          <p14:tracePt t="45123" x="3294063" y="5318125"/>
          <p14:tracePt t="45135" x="3365500" y="5318125"/>
          <p14:tracePt t="45137" x="3451225" y="5318125"/>
          <p14:tracePt t="45148" x="3535363" y="5318125"/>
          <p14:tracePt t="45152" x="3621088" y="5318125"/>
          <p14:tracePt t="45164" x="3706813" y="5318125"/>
          <p14:tracePt t="45172" x="3778250" y="5318125"/>
          <p14:tracePt t="45176" x="3838575" y="5318125"/>
          <p14:tracePt t="45187" x="3879850" y="5318125"/>
          <p14:tracePt t="45193" x="3910013" y="5318125"/>
          <p14:tracePt t="45203" x="3927475" y="5318125"/>
          <p14:tracePt t="45214" x="3940175" y="5318125"/>
          <p14:tracePt t="45217" x="3952875" y="5318125"/>
          <p14:tracePt t="45234" x="3983038" y="5318125"/>
          <p14:tracePt t="45254" x="3990975" y="5313363"/>
          <p14:tracePt t="45270" x="3995738" y="5305425"/>
          <p14:tracePt t="45285" x="4003675" y="5305425"/>
          <p14:tracePt t="45304" x="4008438" y="5305425"/>
          <p14:tracePt t="45314" x="4016375" y="5305425"/>
          <p14:tracePt t="45376" x="4021138" y="5305425"/>
          <p14:tracePt t="45470" x="0" y="0"/>
        </p14:tracePtLst>
        <p14:tracePtLst>
          <p14:tracePt t="55686" x="6961188" y="3841750"/>
          <p14:tracePt t="55734" x="6965950" y="3841750"/>
          <p14:tracePt t="55744" x="6948488" y="3824288"/>
          <p14:tracePt t="55754" x="6935788" y="3816350"/>
          <p14:tracePt t="55759" x="6888163" y="3798888"/>
          <p14:tracePt t="55770" x="6867525" y="3790950"/>
          <p14:tracePt t="55773" x="6834188" y="3790950"/>
          <p14:tracePt t="55784" x="6808788" y="3773488"/>
          <p14:tracePt t="55793" x="6778625" y="3765550"/>
          <p14:tracePt t="55801" x="6753225" y="3765550"/>
          <p14:tracePt t="55810" x="6731000" y="3765550"/>
          <p14:tracePt t="55816" x="6688138" y="3756025"/>
          <p14:tracePt t="55824" x="6642100" y="3748088"/>
          <p14:tracePt t="55836" x="6581775" y="3740150"/>
          <p14:tracePt t="55839" x="6523038" y="3727450"/>
          <p14:tracePt t="55850" x="6450013" y="3717925"/>
          <p14:tracePt t="55854" x="6378575" y="3705225"/>
          <p14:tracePt t="55867" x="6289675" y="3705225"/>
          <p14:tracePt t="55875" x="6191250" y="3697288"/>
          <p14:tracePt t="55880" x="6092825" y="3697288"/>
          <p14:tracePt t="55889" x="6003925" y="3697288"/>
          <p14:tracePt t="55896" x="5905500" y="3697288"/>
          <p14:tracePt t="55906" x="5821363" y="3697288"/>
          <p14:tracePt t="55916" x="5748338" y="3697288"/>
          <p14:tracePt t="55920" x="5692775" y="3697288"/>
          <p14:tracePt t="55932" x="5634038" y="3697288"/>
          <p14:tracePt t="55935" x="5578475" y="3697288"/>
          <p14:tracePt t="55956" x="5459413" y="3697288"/>
          <p14:tracePt t="55959" x="5416550" y="3697288"/>
          <p14:tracePt t="55970" x="5373688" y="3697288"/>
          <p14:tracePt t="55975" x="5340350" y="3697288"/>
          <p14:tracePt t="55986" x="5310188" y="3702050"/>
          <p14:tracePt t="55997" x="5264150" y="3709988"/>
          <p14:tracePt t="56002" x="5216525" y="3717925"/>
          <p14:tracePt t="56011" x="5183188" y="3735388"/>
          <p14:tracePt t="56015" x="5148263" y="3752850"/>
          <p14:tracePt t="56026" x="5110163" y="3768725"/>
          <p14:tracePt t="56037" x="5097463" y="3786188"/>
          <p14:tracePt t="56042" x="5072063" y="3803650"/>
          <p14:tracePt t="56052" x="5037138" y="3829050"/>
          <p14:tracePt t="56056" x="5021263" y="3841750"/>
          <p14:tracePt t="56066" x="4978400" y="3871913"/>
          <p14:tracePt t="56075" x="4960938" y="3892550"/>
          <p14:tracePt t="56081" x="4935538" y="3917950"/>
          <p14:tracePt t="56091" x="4918075" y="3952875"/>
          <p14:tracePt t="56101" x="4902200" y="3978275"/>
          <p14:tracePt t="56107" x="4876800" y="4003675"/>
          <p14:tracePt t="56118" x="4859338" y="4037013"/>
          <p14:tracePt t="56121" x="4821238" y="4075113"/>
          <p14:tracePt t="56132" x="4816475" y="4087813"/>
          <p14:tracePt t="56138" x="4799013" y="4122738"/>
          <p14:tracePt t="56148" x="4799013" y="4140200"/>
          <p14:tracePt t="56157" x="4791075" y="4168775"/>
          <p14:tracePt t="56161" x="4791075" y="4194175"/>
          <p14:tracePt t="56171" x="4791075" y="4216400"/>
          <p14:tracePt t="56177" x="4791075" y="4259263"/>
          <p14:tracePt t="56189" x="4791075" y="4287838"/>
          <p14:tracePt t="56198" x="4791075" y="4330700"/>
          <p14:tracePt t="56204" x="4791075" y="4378325"/>
          <p14:tracePt t="56215" x="4803775" y="4411663"/>
          <p14:tracePt t="56220" x="4808538" y="4424363"/>
          <p14:tracePt t="56227" x="4816475" y="4449763"/>
          <p14:tracePt t="56237" x="4841875" y="4475163"/>
          <p14:tracePt t="56244" x="4859338" y="4487863"/>
          <p14:tracePt t="56254" x="4879975" y="4513263"/>
          <p14:tracePt t="56257" x="4918075" y="4538663"/>
          <p14:tracePt t="56268" x="4945063" y="4548188"/>
          <p14:tracePt t="56278" x="4986338" y="4578350"/>
          <p14:tracePt t="56284" x="5051425" y="4606925"/>
          <p14:tracePt t="56293" x="5140325" y="4654550"/>
          <p14:tracePt t="56298" x="5259388" y="4700588"/>
          <p14:tracePt t="56307" x="5360988" y="4748213"/>
          <p14:tracePt t="56319" x="5492750" y="4781550"/>
          <p14:tracePt t="56324" x="5608638" y="4803775"/>
          <p14:tracePt t="56334" x="5735638" y="4829175"/>
          <p14:tracePt t="56342" x="5867400" y="4849813"/>
          <p14:tracePt t="56350" x="5983288" y="4875213"/>
          <p14:tracePt t="56360" x="6110288" y="4897438"/>
          <p14:tracePt t="56365" x="6237288" y="4910138"/>
          <p14:tracePt t="56373" x="6365875" y="4935538"/>
          <p14:tracePt t="56380" x="6510338" y="4943475"/>
          <p14:tracePt t="56389" x="6650038" y="4968875"/>
          <p14:tracePt t="56401" x="6794500" y="4991100"/>
          <p14:tracePt t="56405" x="6923088" y="5003800"/>
          <p14:tracePt t="56416" x="7050088" y="5003800"/>
          <p14:tracePt t="56421" x="7173913" y="5003800"/>
          <p14:tracePt t="56434" x="7288213" y="5003800"/>
          <p14:tracePt t="56439" x="7373938" y="5003800"/>
          <p14:tracePt t="56446" x="7459663" y="4999038"/>
          <p14:tracePt t="56455" x="7518400" y="4986338"/>
          <p14:tracePt t="56460" x="7566025" y="4976813"/>
          <p14:tracePt t="56469" x="7581900" y="4968875"/>
          <p14:tracePt t="56480" x="7586663" y="4964113"/>
          <p14:tracePt t="56573" x="0" y="0"/>
        </p14:tracePtLst>
        <p14:tracePtLst>
          <p14:tracePt t="68071" x="3395663" y="595313"/>
          <p14:tracePt t="68134" x="3387725" y="595313"/>
          <p14:tracePt t="68139" x="3373438" y="595313"/>
          <p14:tracePt t="68149" x="3344863" y="595313"/>
          <p14:tracePt t="68159" x="3309938" y="595313"/>
          <p14:tracePt t="68164" x="3267075" y="595313"/>
          <p14:tracePt t="68176" x="3225800" y="595313"/>
          <p14:tracePt t="68180" x="3182938" y="595313"/>
          <p14:tracePt t="68189" x="3160713" y="595313"/>
          <p14:tracePt t="68200" x="3114675" y="587375"/>
          <p14:tracePt t="68205" x="3054350" y="577850"/>
          <p14:tracePt t="68214" x="2982913" y="565150"/>
          <p14:tracePt t="68221" x="2909888" y="557213"/>
          <p14:tracePt t="68230" x="2833688" y="536575"/>
          <p14:tracePt t="68239" x="2757488" y="501650"/>
          <p14:tracePt t="68246" x="2671763" y="488950"/>
          <p14:tracePt t="68255" x="2595563" y="468313"/>
          <p14:tracePt t="68259" x="2535238" y="458788"/>
          <p14:tracePt t="68269" x="2476500" y="450850"/>
          <p14:tracePt t="68280" x="2420938" y="450850"/>
          <p14:tracePt t="68287" x="2362200" y="450850"/>
          <p14:tracePt t="68295" x="2319338" y="450850"/>
          <p14:tracePt t="68300" x="2276475" y="450850"/>
          <p14:tracePt t="68309" x="2243138" y="450850"/>
          <p14:tracePt t="68320" x="2212975" y="450850"/>
          <p14:tracePt t="68325" x="2170113" y="450850"/>
          <p14:tracePt t="68337" x="2136775" y="450850"/>
          <p14:tracePt t="68341" x="2093913" y="450850"/>
          <p14:tracePt t="68352" x="2063750" y="455613"/>
          <p14:tracePt t="68361" x="2016125" y="455613"/>
          <p14:tracePt t="68365" x="1987550" y="455613"/>
          <p14:tracePt t="68375" x="1952625" y="463550"/>
          <p14:tracePt t="68382" x="1919288" y="468313"/>
          <p14:tracePt t="68391" x="1876425" y="481013"/>
          <p14:tracePt t="68402" x="1843088" y="488950"/>
          <p14:tracePt t="68406" x="1795463" y="498475"/>
          <p14:tracePt t="68417" x="1719263" y="519113"/>
          <p14:tracePt t="68422" x="1646238" y="527050"/>
          <p14:tracePt t="68434" x="1557338" y="549275"/>
          <p14:tracePt t="68441" x="1468438" y="582613"/>
          <p14:tracePt t="68448" x="1370013" y="608013"/>
          <p14:tracePt t="68458" x="1268413" y="630238"/>
          <p14:tracePt t="68461" x="1152525" y="650875"/>
          <p14:tracePt t="68471" x="1050925" y="676275"/>
          <p14:tracePt t="68484" x="949325" y="684213"/>
          <p14:tracePt t="68488" x="863600" y="698500"/>
          <p14:tracePt t="68498" x="787400" y="706438"/>
          <p14:tracePt t="68503" x="727075" y="719138"/>
          <p14:tracePt t="68512" x="685800" y="727075"/>
          <p14:tracePt t="68522" x="638175" y="736600"/>
          <p14:tracePt t="68527" x="587375" y="752475"/>
          <p14:tracePt t="68537" x="574675" y="762000"/>
          <p14:tracePt t="68543" x="539750" y="787400"/>
          <p14:tracePt t="68555" x="514350" y="804863"/>
          <p14:tracePt t="68561" x="481013" y="838200"/>
          <p14:tracePt t="68569" x="442913" y="881063"/>
          <p14:tracePt t="68577" x="425450" y="901700"/>
          <p14:tracePt t="68586" x="407988" y="919163"/>
          <p14:tracePt t="68593" x="382588" y="952500"/>
          <p14:tracePt t="68603" x="382588" y="974725"/>
          <p14:tracePt t="68607" x="366713" y="1000125"/>
          <p14:tracePt t="68618" x="361950" y="1012825"/>
          <p14:tracePt t="68623" x="336550" y="1050925"/>
          <p14:tracePt t="68634" x="327025" y="1081088"/>
          <p14:tracePt t="68644" x="327025" y="1127125"/>
          <p14:tracePt t="68647" x="319088" y="1157288"/>
          <p14:tracePt t="68657" x="298450" y="1220788"/>
          <p14:tracePt t="68664" x="298450" y="1276350"/>
          <p14:tracePt t="68674" x="288925" y="1322388"/>
          <p14:tracePt t="68684" x="280988" y="1370013"/>
          <p14:tracePt t="68689" x="280988" y="1390650"/>
          <p14:tracePt t="68700" x="280988" y="1416050"/>
          <p14:tracePt t="68704" x="273050" y="1446213"/>
          <p14:tracePt t="68716" x="263525" y="1481138"/>
          <p14:tracePt t="68723" x="255588" y="1527175"/>
          <p14:tracePt t="68730" x="255588" y="1570038"/>
          <p14:tracePt t="68739" x="242888" y="1628775"/>
          <p14:tracePt t="68743" x="242888" y="1701800"/>
          <p14:tracePt t="68754" x="242888" y="1774825"/>
          <p14:tracePt t="68766" x="242888" y="1858963"/>
          <p14:tracePt t="68770" x="242888" y="1944688"/>
          <p14:tracePt t="68780" x="242888" y="2041525"/>
          <p14:tracePt t="68787" x="242888" y="2127250"/>
          <p14:tracePt t="68795" x="242888" y="2241550"/>
          <p14:tracePt t="68805" x="242888" y="2327275"/>
          <p14:tracePt t="68809" x="250825" y="2413000"/>
          <p14:tracePt t="68820" x="258763" y="2489200"/>
          <p14:tracePt t="68825" x="273050" y="2560638"/>
          <p14:tracePt t="68836" x="280988" y="2633663"/>
          <p14:tracePt t="68845" x="301625" y="2692400"/>
          <p14:tracePt t="68850" x="336550" y="2770188"/>
          <p14:tracePt t="68858" x="352425" y="2833688"/>
          <p14:tracePt t="68866" x="374650" y="2879725"/>
          <p14:tracePt t="68875" x="392113" y="2914650"/>
          <p14:tracePt t="68886" x="420688" y="2965450"/>
          <p14:tracePt t="68891" x="450850" y="3016250"/>
          <p14:tracePt t="68902" x="493713" y="3067050"/>
          <p14:tracePt t="68905" x="544513" y="3130550"/>
          <p14:tracePt t="68915" x="600075" y="3195638"/>
          <p14:tracePt t="68925" x="650875" y="3249613"/>
          <p14:tracePt t="68931" x="719138" y="3292475"/>
          <p14:tracePt t="68953" x="842963" y="3365500"/>
          <p14:tracePt t="68956" x="906463" y="3395663"/>
          <p14:tracePt t="68967" x="952500" y="3416300"/>
          <p14:tracePt t="68973" x="1017588" y="3436938"/>
          <p14:tracePt t="68983" x="1089025" y="3459163"/>
          <p14:tracePt t="68986" x="1165225" y="3489325"/>
          <p14:tracePt t="68995" x="1243013" y="3509963"/>
          <p14:tracePt t="69006" x="1327150" y="3535363"/>
          <p14:tracePt t="69012" x="1417638" y="3556000"/>
          <p14:tracePt t="69023" x="1519238" y="3578225"/>
          <p14:tracePt t="69026" x="1620838" y="3598863"/>
          <p14:tracePt t="69038" x="1749425" y="3624263"/>
          <p14:tracePt t="69047" x="1868488" y="3659188"/>
          <p14:tracePt t="69052" x="1982788" y="3692525"/>
          <p14:tracePt t="69061" x="2122488" y="3717925"/>
          <p14:tracePt t="69067" x="2268538" y="3730625"/>
          <p14:tracePt t="69077" x="2420938" y="3740150"/>
          <p14:tracePt t="69088" x="2578100" y="3752850"/>
          <p14:tracePt t="69092" x="2732088" y="3765550"/>
          <p14:tracePt t="69104" x="2876550" y="3778250"/>
          <p14:tracePt t="69107" x="3016250" y="3778250"/>
          <p14:tracePt t="69118" x="3144838" y="3778250"/>
          <p14:tracePt t="69127" x="3284538" y="3778250"/>
          <p14:tracePt t="69135" x="3413125" y="3768725"/>
          <p14:tracePt t="69143" x="3527425" y="3722688"/>
          <p14:tracePt t="69148" x="3646488" y="3675063"/>
          <p14:tracePt t="69157" x="3765550" y="3590925"/>
          <p14:tracePt t="69168" x="3902075" y="3505200"/>
          <p14:tracePt t="69173" x="3995738" y="3421063"/>
          <p14:tracePt t="69187" x="4135438" y="3224213"/>
          <p14:tracePt t="69198" x="4183063" y="3135313"/>
          <p14:tracePt t="69208" x="4216400" y="3033713"/>
          <p14:tracePt t="69217" x="4238625" y="2930525"/>
          <p14:tracePt t="69223" x="4251325" y="2828925"/>
          <p14:tracePt t="69230" x="4259263" y="2727325"/>
          <p14:tracePt t="69239" x="4259263" y="2616200"/>
          <p14:tracePt t="69250" x="4259263" y="2519363"/>
          <p14:tracePt t="69253" x="4259263" y="2403475"/>
          <p14:tracePt t="69264" x="4259263" y="2276475"/>
          <p14:tracePt t="69269" x="4259263" y="2165350"/>
          <p14:tracePt t="69279" x="4254500" y="2038350"/>
          <p14:tracePt t="69289" x="4229100" y="1919288"/>
          <p14:tracePt t="69292" x="4208463" y="1820863"/>
          <p14:tracePt t="69305" x="4173538" y="1714500"/>
          <p14:tracePt t="69309" x="4140200" y="1625600"/>
          <p14:tracePt t="69320" x="4084638" y="1535113"/>
          <p14:tracePt t="69329" x="4013200" y="1428750"/>
          <p14:tracePt t="69333" x="3944938" y="1335088"/>
          <p14:tracePt t="69343" x="3863975" y="1246188"/>
          <p14:tracePt t="69349" x="3770313" y="1152525"/>
          <p14:tracePt t="69359" x="3659188" y="1055688"/>
          <p14:tracePt t="69371" x="3570288" y="974725"/>
          <p14:tracePt t="69375" x="3463925" y="906463"/>
          <p14:tracePt t="69387" x="3370263" y="846138"/>
          <p14:tracePt t="69389" x="3281363" y="800100"/>
          <p14:tracePt t="69399" x="3190875" y="769938"/>
          <p14:tracePt t="69409" x="3101975" y="736600"/>
          <p14:tracePt t="69416" x="3013075" y="701675"/>
          <p14:tracePt t="69425" x="2909888" y="668338"/>
          <p14:tracePt t="69429" x="2808288" y="633413"/>
          <p14:tracePt t="69439" x="2693988" y="608013"/>
          <p14:tracePt t="69451" x="2562225" y="587375"/>
          <p14:tracePt t="69455" x="2433638" y="552450"/>
          <p14:tracePt t="69466" x="2319338" y="527050"/>
          <p14:tracePt t="69472" x="2187575" y="506413"/>
          <p14:tracePt t="69483" x="2076450" y="493713"/>
          <p14:tracePt t="69491" x="1962150" y="481013"/>
          <p14:tracePt t="69496" x="1858963" y="471488"/>
          <p14:tracePt t="69506" x="1762125" y="471488"/>
          <p14:tracePt t="69511" x="1689100" y="471488"/>
          <p14:tracePt t="69521" x="1617663" y="471488"/>
          <p14:tracePt t="69533" x="1544638" y="471488"/>
          <p14:tracePt t="69535" x="1489075" y="471488"/>
          <p14:tracePt t="69545" x="1455738" y="471488"/>
          <p14:tracePt t="69552" x="1412875" y="476250"/>
          <p14:tracePt t="69561" x="1377950" y="493713"/>
          <p14:tracePt t="69572" x="1339850" y="511175"/>
          <p14:tracePt t="69578" x="1319213" y="536575"/>
          <p14:tracePt t="69591" x="1250950" y="608013"/>
          <p14:tracePt t="69603" x="1220788" y="671513"/>
          <p14:tracePt t="69612" x="1190625" y="723900"/>
          <p14:tracePt t="69619" x="1157288" y="787400"/>
          <p14:tracePt t="69628" x="1114425" y="863600"/>
          <p14:tracePt t="69632" x="1071563" y="927100"/>
          <p14:tracePt t="69641" x="1030288" y="990600"/>
          <p14:tracePt t="69654" x="982663" y="1081088"/>
          <p14:tracePt t="69657" x="952500" y="1157288"/>
          <p14:tracePt t="69668" x="919163" y="1233488"/>
          <p14:tracePt t="69673" x="889000" y="1296988"/>
          <p14:tracePt t="69681" x="858838" y="1344613"/>
          <p14:tracePt t="69691" x="842963" y="1377950"/>
          <p14:tracePt t="69700" x="830263" y="1425575"/>
          <p14:tracePt t="69707" x="812800" y="1463675"/>
          <p14:tracePt t="69715" x="804863" y="1493838"/>
          <p14:tracePt t="69723" x="795338" y="1527175"/>
          <p14:tracePt t="69734" x="792163" y="1552575"/>
          <p14:tracePt t="69739" x="792163" y="1557338"/>
          <p14:tracePt t="69754" x="782638" y="1582738"/>
          <p14:tracePt t="69765" x="782638" y="1590675"/>
          <p14:tracePt t="69773" x="782638" y="1603375"/>
          <p14:tracePt t="69787" x="782638" y="1608138"/>
          <p14:tracePt t="69825" x="0" y="0"/>
        </p14:tracePtLst>
        <p14:tracePtLst>
          <p14:tracePt t="90337" x="736600" y="3003550"/>
          <p14:tracePt t="90395" x="739775" y="3003550"/>
          <p14:tracePt t="90402" x="749300" y="2970213"/>
          <p14:tracePt t="90410" x="749300" y="2952750"/>
          <p14:tracePt t="90416" x="749300" y="2909888"/>
          <p14:tracePt t="90425" x="749300" y="2889250"/>
          <p14:tracePt t="90436" x="757238" y="2867025"/>
          <p14:tracePt t="90440" x="774700" y="2820988"/>
          <p14:tracePt t="90451" x="782638" y="2795588"/>
          <p14:tracePt t="90455" x="800100" y="2773363"/>
          <p14:tracePt t="90466" x="804863" y="2757488"/>
          <p14:tracePt t="90476" x="820738" y="2722563"/>
          <p14:tracePt t="90482" x="842963" y="2676525"/>
          <p14:tracePt t="90491" x="855663" y="2654300"/>
          <p14:tracePt t="90495" x="871538" y="2620963"/>
          <p14:tracePt t="90506" x="881063" y="2595563"/>
          <p14:tracePt t="90515" x="889000" y="2552700"/>
          <p14:tracePt t="90522" x="911225" y="2505075"/>
          <p14:tracePt t="90532" x="919163" y="2459038"/>
          <p14:tracePt t="90536" x="939800" y="2408238"/>
          <p14:tracePt t="90545" x="957263" y="2360613"/>
          <p14:tracePt t="90556" x="974725" y="2335213"/>
          <p14:tracePt t="90561" x="1000125" y="2314575"/>
          <p14:tracePt t="90571" x="1012825" y="2289175"/>
          <p14:tracePt t="90577" x="1030288" y="2266950"/>
          <p14:tracePt t="90588" x="1046163" y="2241550"/>
          <p14:tracePt t="90598" x="1046163" y="2228850"/>
          <p14:tracePt t="90602" x="1050925" y="2212975"/>
          <p14:tracePt t="90612" x="1058863" y="2190750"/>
          <p14:tracePt t="90618" x="1068388" y="2165350"/>
          <p14:tracePt t="90627" x="1068388" y="2144713"/>
          <p14:tracePt t="90638" x="1068388" y="2109788"/>
          <p14:tracePt t="90641" x="1068388" y="2071688"/>
          <p14:tracePt t="90652" x="1068388" y="2038350"/>
          <p14:tracePt t="90658" x="1068388" y="2016125"/>
          <p14:tracePt t="90668" x="1068388" y="1973263"/>
          <p14:tracePt t="90678" x="1068388" y="1947863"/>
          <p14:tracePt t="90684" x="1068388" y="1935163"/>
          <p14:tracePt t="90693" x="1068388" y="1906588"/>
          <p14:tracePt t="90697" x="1068388" y="1881188"/>
          <p14:tracePt t="90707" x="1068388" y="1838325"/>
          <p14:tracePt t="90718" x="1068388" y="1825625"/>
          <p14:tracePt t="90725" x="1063625" y="1812925"/>
          <p14:tracePt t="90736" x="1063625" y="1778000"/>
          <p14:tracePt t="90738" x="1058863" y="1757363"/>
          <p14:tracePt t="90749" x="1058863" y="1731963"/>
          <p14:tracePt t="90757" x="1046163" y="1681163"/>
          <p14:tracePt t="90763" x="1042988" y="1654175"/>
          <p14:tracePt t="90773" x="1033463" y="1641475"/>
          <p14:tracePt t="90778" x="1033463" y="1616075"/>
          <p14:tracePt t="90787" x="1017588" y="1595438"/>
          <p14:tracePt t="90797" x="1017588" y="1570038"/>
          <p14:tracePt t="90804" x="1008063" y="1557338"/>
          <p14:tracePt t="90813" x="1008063" y="1544638"/>
          <p14:tracePt t="90820" x="1008063" y="1535113"/>
          <p14:tracePt t="90830" x="995363" y="1514475"/>
          <p14:tracePt t="90841" x="992188" y="1509713"/>
          <p14:tracePt t="90843" x="992188" y="1497013"/>
          <p14:tracePt t="90854" x="982663" y="1493838"/>
          <p14:tracePt t="90860" x="982663" y="1476375"/>
          <p14:tracePt t="90871" x="982663" y="1463675"/>
          <p14:tracePt t="90880" x="977900" y="1450975"/>
          <p14:tracePt t="90885" x="969963" y="1441450"/>
          <p14:tracePt t="90894" x="969963" y="1438275"/>
          <p14:tracePt t="90901" x="965200" y="1425575"/>
          <p14:tracePt t="90909" x="965200" y="1416050"/>
          <p14:tracePt t="90920" x="965200" y="1412875"/>
          <p14:tracePt t="90926" x="965200" y="1408113"/>
          <p14:tracePt t="90936" x="965200" y="1395413"/>
          <p14:tracePt t="90950" x="965200" y="1387475"/>
          <p14:tracePt t="90960" x="965200" y="1382713"/>
          <p14:tracePt t="90976" x="965200" y="1374775"/>
          <p14:tracePt t="91178" x="965200" y="1370013"/>
          <p14:tracePt t="91182" x="977900" y="1370013"/>
          <p14:tracePt t="91191" x="1004888" y="1370013"/>
          <p14:tracePt t="91202" x="1008063" y="1377950"/>
          <p14:tracePt t="91223" x="1012825" y="1377950"/>
          <p14:tracePt t="91233" x="1025525" y="1377950"/>
          <p14:tracePt t="91241" x="1033463" y="1377950"/>
          <p14:tracePt t="91247" x="1038225" y="1382713"/>
          <p14:tracePt t="91257" x="1050925" y="1390650"/>
          <p14:tracePt t="91288" x="1081088" y="1395413"/>
          <p14:tracePt t="91298" x="1093788" y="1395413"/>
          <p14:tracePt t="91305" x="1106488" y="1395413"/>
          <p14:tracePt t="91314" x="1114425" y="1395413"/>
          <p14:tracePt t="91323" x="1119188" y="1403350"/>
          <p14:tracePt t="91344" x="1127125" y="1403350"/>
          <p14:tracePt t="91354" x="1131888" y="1403350"/>
          <p14:tracePt t="91364" x="1136650" y="1403350"/>
          <p14:tracePt t="91370" x="1144588" y="1403350"/>
          <p14:tracePt t="91379" x="1165225" y="1408113"/>
          <p14:tracePt t="91384" x="1177925" y="1408113"/>
          <p14:tracePt t="91393" x="1212850" y="1416050"/>
          <p14:tracePt t="91405" x="1233488" y="1416050"/>
          <p14:tracePt t="91408" x="1255713" y="1416050"/>
          <p14:tracePt t="91421" x="1289050" y="1416050"/>
          <p14:tracePt t="91423" x="1301750" y="1416050"/>
          <p14:tracePt t="91435" x="1331913" y="1416050"/>
          <p14:tracePt t="91443" x="1357313" y="1416050"/>
          <p14:tracePt t="91451" x="1377950" y="1416050"/>
          <p14:tracePt t="91459" x="1400175" y="1416050"/>
          <p14:tracePt t="91466" x="1425575" y="1416050"/>
          <p14:tracePt t="91475" x="1455738" y="1425575"/>
          <p14:tracePt t="91486" x="1501775" y="1425575"/>
          <p14:tracePt t="91489" x="1514475" y="1433513"/>
          <p14:tracePt t="91501" x="1527175" y="1433513"/>
          <p14:tracePt t="91505" x="1552575" y="1433513"/>
          <p14:tracePt t="91516" x="1565275" y="1433513"/>
          <p14:tracePt t="91527" x="1577975" y="1433513"/>
          <p14:tracePt t="91528" x="1590675" y="1433513"/>
          <p14:tracePt t="91539" x="1625600" y="1433513"/>
          <p14:tracePt t="91546" x="1655763" y="1433513"/>
          <p14:tracePt t="91556" x="1681163" y="1433513"/>
          <p14:tracePt t="91565" x="1724025" y="1433513"/>
          <p14:tracePt t="91569" x="1744663" y="1433513"/>
          <p14:tracePt t="91579" x="1787525" y="1433513"/>
          <p14:tracePt t="91588" x="1858963" y="1441450"/>
          <p14:tracePt t="91595" x="1936750" y="1463675"/>
          <p14:tracePt t="91605" x="2008188" y="1476375"/>
          <p14:tracePt t="91609" x="2051050" y="1476375"/>
          <p14:tracePt t="91622" x="2097088" y="1476375"/>
          <p14:tracePt t="91625" x="2109788" y="1476375"/>
          <p14:tracePt t="91636" x="2132013" y="1476375"/>
          <p14:tracePt t="91645" x="2157413" y="1484313"/>
          <p14:tracePt t="91652" x="2187575" y="1484313"/>
          <p14:tracePt t="91661" x="2200275" y="1489075"/>
          <p14:tracePt t="91667" x="2233613" y="1489075"/>
          <p14:tracePt t="91676" x="2255838" y="1497013"/>
          <p14:tracePt t="91686" x="2297113" y="1497013"/>
          <p14:tracePt t="91691" x="2332038" y="1506538"/>
          <p14:tracePt t="91702" x="2390775" y="1514475"/>
          <p14:tracePt t="91706" x="2413000" y="1514475"/>
          <p14:tracePt t="91717" x="2468563" y="1527175"/>
          <p14:tracePt t="91723" x="2527300" y="1527175"/>
          <p14:tracePt t="91734" x="2600325" y="1535113"/>
          <p14:tracePt t="91743" x="2641600" y="1535113"/>
          <p14:tracePt t="91748" x="2689225" y="1535113"/>
          <p14:tracePt t="91757" x="2732088" y="1535113"/>
          <p14:tracePt t="91764" x="2790825" y="1544638"/>
          <p14:tracePt t="91773" x="2851150" y="1557338"/>
          <p14:tracePt t="91784" x="2922588" y="1565275"/>
          <p14:tracePt t="91788" x="2970213" y="1574800"/>
          <p14:tracePt t="91796" x="2982913" y="1574800"/>
          <p14:tracePt t="91804" x="2990850" y="1574800"/>
          <p14:tracePt t="91813" x="3013075" y="1574800"/>
          <p14:tracePt t="91823" x="3025775" y="1574800"/>
          <p14:tracePt t="91828" x="3046413" y="1574800"/>
          <p14:tracePt t="91839" x="3081338" y="1574800"/>
          <p14:tracePt t="91843" x="3101975" y="1574800"/>
          <p14:tracePt t="91855" x="3114675" y="1574800"/>
          <p14:tracePt t="91863" x="3157538" y="1574800"/>
          <p14:tracePt t="91870" x="3190875" y="1574800"/>
          <p14:tracePt t="91879" x="3203575" y="1574800"/>
          <p14:tracePt t="91884" x="3233738" y="1574800"/>
          <p14:tracePt t="91893" x="3259138" y="1574800"/>
          <p14:tracePt t="91904" x="3289300" y="1574800"/>
          <p14:tracePt t="91909" x="3332163" y="1574800"/>
          <p14:tracePt t="91920" x="3365500" y="1574800"/>
          <p14:tracePt t="91923" x="3387725" y="1574800"/>
          <p14:tracePt t="91935" x="3408363" y="1574800"/>
          <p14:tracePt t="91956" x="3454400" y="1574800"/>
          <p14:tracePt t="91959" x="3467100" y="1574800"/>
          <p14:tracePt t="91966" x="3489325" y="1574800"/>
          <p14:tracePt t="91975" x="3497263" y="1574800"/>
          <p14:tracePt t="91986" x="3509963" y="1574800"/>
          <p14:tracePt t="91989" x="3514725" y="1574800"/>
          <p14:tracePt t="92002" x="3527425" y="1574800"/>
          <p14:tracePt t="92006" x="3544888" y="1574800"/>
          <p14:tracePt t="92016" x="3565525" y="1565275"/>
          <p14:tracePt t="92026" x="3570288" y="1565275"/>
          <p14:tracePt t="92030" x="3582988" y="1565275"/>
          <p14:tracePt t="92039" x="3590925" y="1565275"/>
          <p14:tracePt t="92055" x="3595688" y="1565275"/>
          <p14:tracePt t="92071" x="3603625" y="1565275"/>
          <p14:tracePt t="92390" x="0" y="0"/>
        </p14:tracePtLst>
        <p14:tracePtLst>
          <p14:tracePt t="96687" x="901700" y="1866900"/>
          <p14:tracePt t="96716" x="898525" y="1866900"/>
          <p14:tracePt t="96722" x="876300" y="1866900"/>
          <p14:tracePt t="96732" x="868363" y="1858963"/>
          <p14:tracePt t="96741" x="868363" y="1846263"/>
          <p14:tracePt t="96745" x="868363" y="1820863"/>
          <p14:tracePt t="96756" x="868363" y="1800225"/>
          <p14:tracePt t="96761" x="868363" y="1765300"/>
          <p14:tracePt t="96772" x="868363" y="1735138"/>
          <p14:tracePt t="96782" x="868363" y="1714500"/>
          <p14:tracePt t="96786" x="868363" y="1681163"/>
          <p14:tracePt t="96795" x="868363" y="1638300"/>
          <p14:tracePt t="96802" x="868363" y="1616075"/>
          <p14:tracePt t="96811" x="868363" y="1582738"/>
          <p14:tracePt t="96822" x="868363" y="1539875"/>
          <p14:tracePt t="96827" x="871538" y="1509713"/>
          <p14:tracePt t="96839" x="885825" y="1450975"/>
          <p14:tracePt t="96841" x="885825" y="1425575"/>
          <p14:tracePt t="96852" x="885825" y="1382713"/>
          <p14:tracePt t="96861" x="885825" y="1327150"/>
          <p14:tracePt t="96868" x="893763" y="1268413"/>
          <p14:tracePt t="96877" x="893763" y="1195388"/>
          <p14:tracePt t="96882" x="901700" y="1136650"/>
          <p14:tracePt t="96891" x="901700" y="1076325"/>
          <p14:tracePt t="96903" x="911225" y="1033463"/>
          <p14:tracePt t="96907" x="911225" y="1016000"/>
          <p14:tracePt t="96919" x="911225" y="974725"/>
          <p14:tracePt t="96923" x="911225" y="962025"/>
          <p14:tracePt t="96933" x="911225" y="957263"/>
          <p14:tracePt t="96943" x="911225" y="949325"/>
          <p14:tracePt t="96956" x="911225" y="944563"/>
          <p14:tracePt t="97040" x="919163" y="962025"/>
          <p14:tracePt t="97043" x="927100" y="990600"/>
          <p14:tracePt t="97055" x="936625" y="1025525"/>
          <p14:tracePt t="97063" x="936625" y="1058863"/>
          <p14:tracePt t="97071" x="936625" y="1089025"/>
          <p14:tracePt t="97079" x="936625" y="1144588"/>
          <p14:tracePt t="97084" x="936625" y="1174750"/>
          <p14:tracePt t="97094" x="936625" y="1200150"/>
          <p14:tracePt t="97106" x="936625" y="1243013"/>
          <p14:tracePt t="97109" x="944563" y="1301750"/>
          <p14:tracePt t="97120" x="952500" y="1344613"/>
          <p14:tracePt t="97125" x="952500" y="1403350"/>
          <p14:tracePt t="97136" x="952500" y="1438275"/>
          <p14:tracePt t="97145" x="962025" y="1458913"/>
          <p14:tracePt t="97150" x="962025" y="1471613"/>
          <p14:tracePt t="97159" x="962025" y="1484313"/>
          <p14:tracePt t="97163" x="962025" y="1493838"/>
          <p14:tracePt t="97312" x="969963" y="1506538"/>
          <p14:tracePt t="97321" x="982663" y="1522413"/>
          <p14:tracePt t="97325" x="1020763" y="1565275"/>
          <p14:tracePt t="97336" x="1020763" y="1582738"/>
          <p14:tracePt t="97345" x="1030288" y="1612900"/>
          <p14:tracePt t="97353" x="1038225" y="1628775"/>
          <p14:tracePt t="97361" x="1046163" y="1651000"/>
          <p14:tracePt t="97365" x="1055688" y="1697038"/>
          <p14:tracePt t="97375" x="1071563" y="1731963"/>
          <p14:tracePt t="97389" x="1071563" y="1735138"/>
          <p14:tracePt t="97391" x="1076325" y="1747838"/>
          <p14:tracePt t="97406" x="1076325" y="1757363"/>
          <p14:tracePt t="97419" x="1084263" y="1760538"/>
          <p14:tracePt t="97514" x="1084263" y="1731963"/>
          <p14:tracePt t="97523" x="1084263" y="1681163"/>
          <p14:tracePt t="97526" x="1084263" y="1654175"/>
          <p14:tracePt t="97539" x="1084263" y="1603375"/>
          <p14:tracePt t="97550" x="1084263" y="1577975"/>
          <p14:tracePt t="97554" x="1084263" y="1535113"/>
          <p14:tracePt t="97564" x="1084263" y="1493838"/>
          <p14:tracePt t="97567" x="1084263" y="1408113"/>
          <p14:tracePt t="97579" x="1084263" y="1335088"/>
          <p14:tracePt t="97588" x="1084263" y="1263650"/>
          <p14:tracePt t="97593" x="1084263" y="1208088"/>
          <p14:tracePt t="97604" x="1084263" y="1149350"/>
          <p14:tracePt t="97609" x="1084263" y="1119188"/>
          <p14:tracePt t="97620" x="1084263" y="1084263"/>
          <p14:tracePt t="97629" x="1084263" y="1081088"/>
          <p14:tracePt t="97659" x="1081088" y="1071563"/>
          <p14:tracePt t="97716" x="1081088" y="1081088"/>
          <p14:tracePt t="97726" x="1081088" y="1136650"/>
          <p14:tracePt t="97728" x="1081088" y="1165225"/>
          <p14:tracePt t="97740" x="1081088" y="1200150"/>
          <p14:tracePt t="97750" x="1081088" y="1243013"/>
          <p14:tracePt t="97757" x="1081088" y="1296988"/>
          <p14:tracePt t="97766" x="1081088" y="1331913"/>
          <p14:tracePt t="97770" x="1081088" y="1362075"/>
          <p14:tracePt t="97779" x="1081088" y="1395413"/>
          <p14:tracePt t="97790" x="1081088" y="1416050"/>
          <p14:tracePt t="97795" x="1081088" y="1425575"/>
          <p14:tracePt t="97811" x="1081088" y="1428750"/>
          <p14:tracePt t="97933" x="0" y="0"/>
        </p14:tracePtLst>
        <p14:tracePtLst>
          <p14:tracePt t="106302" x="1071563" y="1982788"/>
          <p14:tracePt t="106391" x="1071563" y="1970088"/>
          <p14:tracePt t="106395" x="1071563" y="1939925"/>
          <p14:tracePt t="106406" x="1071563" y="1897063"/>
          <p14:tracePt t="106412" x="1071563" y="1854200"/>
          <p14:tracePt t="106422" x="1084263" y="1816100"/>
          <p14:tracePt t="106431" x="1093788" y="1787525"/>
          <p14:tracePt t="106436" x="1114425" y="1722438"/>
          <p14:tracePt t="106445" x="1123950" y="1693863"/>
          <p14:tracePt t="106451" x="1136650" y="1668463"/>
          <p14:tracePt t="106461" x="1174750" y="1633538"/>
          <p14:tracePt t="106473" x="1182688" y="1600200"/>
          <p14:tracePt t="106475" x="1200150" y="1552575"/>
          <p14:tracePt t="106489" x="1217613" y="1527175"/>
          <p14:tracePt t="106490" x="1233488" y="1501775"/>
          <p14:tracePt t="106503" x="1246188" y="1489075"/>
          <p14:tracePt t="106513" x="1246188" y="1481138"/>
          <p14:tracePt t="106517" x="1258888" y="1468438"/>
          <p14:tracePt t="106527" x="1268413" y="1463675"/>
          <p14:tracePt t="106531" x="1276350" y="1441450"/>
          <p14:tracePt t="106541" x="1289050" y="1433513"/>
          <p14:tracePt t="106552" x="1293813" y="1428750"/>
          <p14:tracePt t="106558" x="1301750" y="1428750"/>
          <p14:tracePt t="106569" x="1314450" y="1420813"/>
          <p14:tracePt t="106572" x="1319213" y="1420813"/>
          <p14:tracePt t="106583" x="1331913" y="1416050"/>
          <p14:tracePt t="106593" x="1349375" y="1416050"/>
          <p14:tracePt t="106598" x="1377950" y="1416050"/>
          <p14:tracePt t="106607" x="1420813" y="1416050"/>
          <p14:tracePt t="106611" x="1455738" y="1416050"/>
          <p14:tracePt t="106622" x="1476375" y="1416050"/>
          <p14:tracePt t="106634" x="1497013" y="1416050"/>
          <p14:tracePt t="106638" x="1552575" y="1416050"/>
          <p14:tracePt t="106647" x="1574800" y="1416050"/>
          <p14:tracePt t="106654" x="1608138" y="1416050"/>
          <p14:tracePt t="106664" x="1630363" y="1425575"/>
          <p14:tracePt t="106673" x="1655763" y="1450975"/>
          <p14:tracePt t="106678" x="1689100" y="1450975"/>
          <p14:tracePt t="106688" x="1709738" y="1458913"/>
          <p14:tracePt t="106693" x="1719263" y="1463675"/>
          <p14:tracePt t="106706" x="1731963" y="1471613"/>
          <p14:tracePt t="106713" x="1744663" y="1481138"/>
          <p14:tracePt t="106717" x="1762125" y="1484313"/>
          <p14:tracePt t="106729" x="1774825" y="1493838"/>
          <p14:tracePt t="106734" x="1816100" y="1509713"/>
          <p14:tracePt t="106743" x="1825625" y="1519238"/>
          <p14:tracePt t="106754" x="1838325" y="1522413"/>
          <p14:tracePt t="106760" x="1843088" y="1531938"/>
          <p14:tracePt t="106770" x="1851025" y="1535113"/>
          <p14:tracePt t="106784" x="1855788" y="1539875"/>
          <p14:tracePt t="106793" x="1863725" y="1547813"/>
          <p14:tracePt t="106941" x="0" y="0"/>
        </p14:tracePtLst>
        <p14:tracePtLst>
          <p14:tracePt t="112857" x="1370013" y="3403600"/>
          <p14:tracePt t="112884" x="1362075" y="3398838"/>
          <p14:tracePt t="112895" x="1357313" y="3398838"/>
          <p14:tracePt t="112900" x="1349375" y="3390900"/>
          <p14:tracePt t="112909" x="1336675" y="3390900"/>
          <p14:tracePt t="112914" x="1323975" y="3382963"/>
          <p14:tracePt t="112923" x="1314450" y="3382963"/>
          <p14:tracePt t="112936" x="1311275" y="3382963"/>
          <p14:tracePt t="112940" x="1306513" y="3378200"/>
          <p14:tracePt t="112957" x="1289050" y="3373438"/>
          <p14:tracePt t="112966" x="1284288" y="3365500"/>
          <p14:tracePt t="112975" x="1271588" y="3360738"/>
          <p14:tracePt t="112978" x="1263650" y="3352800"/>
          <p14:tracePt t="112990" x="1250950" y="3348038"/>
          <p14:tracePt t="112996" x="1230313" y="3340100"/>
          <p14:tracePt t="113005" x="1195388" y="3330575"/>
          <p14:tracePt t="113018" x="1162050" y="3322638"/>
          <p14:tracePt t="113021" x="1119188" y="3314700"/>
          <p14:tracePt t="113032" x="1084263" y="3314700"/>
          <p14:tracePt t="113036" x="1063625" y="3314700"/>
          <p14:tracePt t="113046" x="1030288" y="3314700"/>
          <p14:tracePt t="113056" x="1000125" y="3314700"/>
          <p14:tracePt t="113059" x="974725" y="3314700"/>
          <p14:tracePt t="113070" x="944563" y="3314700"/>
          <p14:tracePt t="113076" x="914400" y="3314700"/>
          <p14:tracePt t="113086" x="881063" y="3314700"/>
          <p14:tracePt t="113095" x="858838" y="3305175"/>
          <p14:tracePt t="113101" x="825500" y="3297238"/>
          <p14:tracePt t="113111" x="817563" y="3297238"/>
          <p14:tracePt t="113119" x="804863" y="3289300"/>
          <p14:tracePt t="113127" x="800100" y="3289300"/>
          <p14:tracePt t="113141" x="787400" y="3289300"/>
          <p14:tracePt t="113154" x="777875" y="3289300"/>
          <p14:tracePt t="113158" x="774700" y="3289300"/>
          <p14:tracePt t="113167" x="762000" y="3289300"/>
          <p14:tracePt t="113174" x="749300" y="3289300"/>
          <p14:tracePt t="113185" x="723900" y="3289300"/>
          <p14:tracePt t="113191" x="693738" y="3289300"/>
          <p14:tracePt t="113202" x="671513" y="3292475"/>
          <p14:tracePt t="113209" x="646113" y="3309938"/>
          <p14:tracePt t="113214" x="633413" y="3309938"/>
          <p14:tracePt t="113224" x="587375" y="3317875"/>
          <p14:tracePt t="113229" x="557213" y="3327400"/>
          <p14:tracePt t="113240" x="539750" y="3335338"/>
          <p14:tracePt t="113251" x="527050" y="3335338"/>
          <p14:tracePt t="113254" x="523875" y="3335338"/>
          <p14:tracePt t="113263" x="514350" y="3335338"/>
          <p14:tracePt t="113270" x="501650" y="3340100"/>
          <p14:tracePt t="113289" x="498475" y="3348038"/>
          <p14:tracePt t="113305" x="488950" y="3352800"/>
          <p14:tracePt t="113321" x="485775" y="3355975"/>
          <p14:tracePt t="113329" x="476250" y="3365500"/>
          <p14:tracePt t="113336" x="473075" y="3368675"/>
          <p14:tracePt t="113345" x="458788" y="3378200"/>
          <p14:tracePt t="113351" x="450850" y="3390900"/>
          <p14:tracePt t="113372" x="446088" y="3398838"/>
          <p14:tracePt t="113376" x="438150" y="3421063"/>
          <p14:tracePt t="113386" x="433388" y="3424238"/>
          <p14:tracePt t="113391" x="425450" y="3429000"/>
          <p14:tracePt t="113409" x="420688" y="3446463"/>
          <p14:tracePt t="113416" x="412750" y="3449638"/>
          <p14:tracePt t="113425" x="407988" y="3454400"/>
          <p14:tracePt t="113430" x="400050" y="3475038"/>
          <p14:tracePt t="113441" x="395288" y="3484563"/>
          <p14:tracePt t="113451" x="387350" y="3489325"/>
          <p14:tracePt t="113457" x="382588" y="3509963"/>
          <p14:tracePt t="113466" x="366713" y="3535363"/>
          <p14:tracePt t="113471" x="366713" y="3540125"/>
          <p14:tracePt t="113482" x="357188" y="3552825"/>
          <p14:tracePt t="113491" x="344488" y="3568700"/>
          <p14:tracePt t="113495" x="336550" y="3581400"/>
          <p14:tracePt t="113506" x="327025" y="3608388"/>
          <p14:tracePt t="113511" x="314325" y="3629025"/>
          <p14:tracePt t="113524" x="314325" y="3654425"/>
          <p14:tracePt t="113531" x="306388" y="3675063"/>
          <p14:tracePt t="113539" x="288925" y="3702050"/>
          <p14:tracePt t="113547" x="288925" y="3722688"/>
          <p14:tracePt t="113551" x="280988" y="3735388"/>
          <p14:tracePt t="113561" x="280988" y="3752850"/>
          <p14:tracePt t="113573" x="276225" y="3765550"/>
          <p14:tracePt t="113576" x="276225" y="3786188"/>
          <p14:tracePt t="113588" x="276225" y="3811588"/>
          <p14:tracePt t="113591" x="276225" y="3824288"/>
          <p14:tracePt t="113611" x="276225" y="3829050"/>
          <p14:tracePt t="113634" x="276225" y="3841750"/>
          <p14:tracePt t="113658" x="276225" y="3849688"/>
          <p14:tracePt t="113670" x="276225" y="3854450"/>
          <p14:tracePt t="113674" x="276225" y="3862388"/>
          <p14:tracePt t="113684" x="276225" y="3875088"/>
          <p14:tracePt t="113693" x="276225" y="3897313"/>
          <p14:tracePt t="113697" x="276225" y="3910013"/>
          <p14:tracePt t="113707" x="276225" y="3927475"/>
          <p14:tracePt t="113713" x="293688" y="3948113"/>
          <p14:tracePt t="113724" x="301625" y="3965575"/>
          <p14:tracePt t="113734" x="311150" y="3986213"/>
          <p14:tracePt t="113741" x="314325" y="4011613"/>
          <p14:tracePt t="113750" x="323850" y="4024313"/>
          <p14:tracePt t="113755" x="339725" y="4033838"/>
          <p14:tracePt t="113763" x="344488" y="4037013"/>
          <p14:tracePt t="113773" x="357188" y="4049713"/>
          <p14:tracePt t="113777" x="366713" y="4059238"/>
          <p14:tracePt t="113790" x="379413" y="4071938"/>
          <p14:tracePt t="113793" x="382588" y="4075113"/>
          <p14:tracePt t="113804" x="404813" y="4092575"/>
          <p14:tracePt t="113814" x="420688" y="4097338"/>
          <p14:tracePt t="113820" x="425450" y="4105275"/>
          <p14:tracePt t="113829" x="455613" y="4117975"/>
          <p14:tracePt t="113834" x="488950" y="4127500"/>
          <p14:tracePt t="113854" x="511175" y="4143375"/>
          <p14:tracePt t="113859" x="527050" y="4152900"/>
          <p14:tracePt t="113870" x="531813" y="4152900"/>
          <p14:tracePt t="113874" x="544513" y="4152900"/>
          <p14:tracePt t="113886" x="569913" y="4152900"/>
          <p14:tracePt t="113895" x="600075" y="4160838"/>
          <p14:tracePt t="113903" x="646113" y="4178300"/>
          <p14:tracePt t="113910" x="681038" y="4178300"/>
          <p14:tracePt t="113914" x="701675" y="4186238"/>
          <p14:tracePt t="113926" x="749300" y="4194175"/>
          <p14:tracePt t="113941" x="868363" y="4216400"/>
          <p14:tracePt t="113950" x="927100" y="4224338"/>
          <p14:tracePt t="113957" x="1012825" y="4237038"/>
          <p14:tracePt t="113966" x="1071563" y="4246563"/>
          <p14:tracePt t="113975" x="1131888" y="4254500"/>
          <p14:tracePt t="113982" x="1204913" y="4254500"/>
          <p14:tracePt t="113991" x="1263650" y="4254500"/>
          <p14:tracePt t="113994" x="1306513" y="4254500"/>
          <p14:tracePt t="114005" x="1362075" y="4254500"/>
          <p14:tracePt t="114016" x="1408113" y="4254500"/>
          <p14:tracePt t="114022" x="1450975" y="4254500"/>
          <p14:tracePt t="114031" x="1493838" y="4254500"/>
          <p14:tracePt t="114035" x="1539875" y="4254500"/>
          <p14:tracePt t="114044" x="1570038" y="4249738"/>
          <p14:tracePt t="114056" x="1608138" y="4233863"/>
          <p14:tracePt t="114060" x="1630363" y="4216400"/>
          <p14:tracePt t="114072" x="1668463" y="4191000"/>
          <p14:tracePt t="114077" x="1689100" y="4168775"/>
          <p14:tracePt t="114090" x="1706563" y="4130675"/>
          <p14:tracePt t="114097" x="1727200" y="4097338"/>
          <p14:tracePt t="114101" x="1739900" y="4079875"/>
          <p14:tracePt t="114111" x="1762125" y="4024313"/>
          <p14:tracePt t="114115" x="1782763" y="4003675"/>
          <p14:tracePt t="114126" x="1812925" y="3965575"/>
          <p14:tracePt t="114139" x="1820863" y="3940175"/>
          <p14:tracePt t="114141" x="1846263" y="3897313"/>
          <p14:tracePt t="114151" x="1855788" y="3871913"/>
          <p14:tracePt t="114157" x="1855788" y="3841750"/>
          <p14:tracePt t="114169" x="1855788" y="3808413"/>
          <p14:tracePt t="114178" x="1855788" y="3752850"/>
          <p14:tracePt t="114180" x="1855788" y="3722688"/>
          <p14:tracePt t="114193" x="1855788" y="3679825"/>
          <p14:tracePt t="114197" x="1855788" y="3649663"/>
          <p14:tracePt t="114208" x="1843088" y="3590925"/>
          <p14:tracePt t="114217" x="1812925" y="3556000"/>
          <p14:tracePt t="114222" x="1762125" y="3502025"/>
          <p14:tracePt t="114235" x="1736725" y="3479800"/>
          <p14:tracePt t="114240" x="1693863" y="3429000"/>
          <p14:tracePt t="114247" x="1681163" y="3411538"/>
          <p14:tracePt t="114258" x="1620838" y="3382963"/>
          <p14:tracePt t="114263" x="1587500" y="3365500"/>
          <p14:tracePt t="114273" x="1524000" y="3335338"/>
          <p14:tracePt t="114277" x="1501775" y="3327400"/>
          <p14:tracePt t="114288" x="1468438" y="3309938"/>
          <p14:tracePt t="114297" x="1420813" y="3292475"/>
          <p14:tracePt t="114304" x="1344613" y="3271838"/>
          <p14:tracePt t="114314" x="1271588" y="3259138"/>
          <p14:tracePt t="114317" x="1182688" y="3236913"/>
          <p14:tracePt t="114329" x="1098550" y="3224213"/>
          <p14:tracePt t="114340" x="995363" y="3216275"/>
          <p14:tracePt t="114342" x="911225" y="3216275"/>
          <p14:tracePt t="114354" x="825500" y="3216275"/>
          <p14:tracePt t="114359" x="765175" y="3216275"/>
          <p14:tracePt t="114370" x="723900" y="3216275"/>
          <p14:tracePt t="114379" x="681038" y="3216275"/>
          <p14:tracePt t="114384" x="638175" y="3216275"/>
          <p14:tracePt t="114393" x="592138" y="3216275"/>
          <p14:tracePt t="114400" x="549275" y="3216275"/>
          <p14:tracePt t="114409" x="506413" y="3216275"/>
          <p14:tracePt t="114420" x="473075" y="3216275"/>
          <p14:tracePt t="114424" x="430213" y="3221038"/>
          <p14:tracePt t="114436" x="412750" y="3233738"/>
          <p14:tracePt t="114440" x="366713" y="3271838"/>
          <p14:tracePt t="114451" x="344488" y="3297238"/>
          <p14:tracePt t="114459" x="327025" y="3309938"/>
          <p14:tracePt t="114463" x="311150" y="3327400"/>
          <p14:tracePt t="114477" x="306388" y="3348038"/>
          <p14:tracePt t="114479" x="288925" y="3373438"/>
          <p14:tracePt t="114490" x="288925" y="3395663"/>
          <p14:tracePt t="114501" x="280988" y="3421063"/>
          <p14:tracePt t="114517" x="273050" y="3433763"/>
          <p14:tracePt t="114531" x="273050" y="3441700"/>
          <p14:tracePt t="114624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Εικόνα 5">
            <a:extLst>
              <a:ext uri="{FF2B5EF4-FFF2-40B4-BE49-F238E27FC236}">
                <a16:creationId xmlns:a16="http://schemas.microsoft.com/office/drawing/2014/main" id="{D8F383E2-B0ED-43BF-B0DB-B064AC5BD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488" y="1861222"/>
            <a:ext cx="4351476" cy="2603572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3566160" cy="701673"/>
          </a:xfrm>
        </p:spPr>
        <p:txBody>
          <a:bodyPr>
            <a:normAutofit/>
          </a:bodyPr>
          <a:lstStyle/>
          <a:p>
            <a:r>
              <a:rPr lang="el-GR" sz="2700" dirty="0">
                <a:solidFill>
                  <a:schemeClr val="bg1"/>
                </a:solidFill>
                <a:latin typeface="Century Gothic" panose="020B0502020202020204" pitchFamily="34" charset="0"/>
              </a:rPr>
              <a:t>Φθορά λόγω τριβής</a:t>
            </a:r>
            <a:endParaRPr lang="en-US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Ι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 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fld>
            <a:endParaRPr lang="en-U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38F75D-E5CC-492E-8690-0B3789023C4C}"/>
              </a:ext>
            </a:extLst>
          </p:cNvPr>
          <p:cNvSpPr txBox="1"/>
          <p:nvPr/>
        </p:nvSpPr>
        <p:spPr>
          <a:xfrm>
            <a:off x="130036" y="836785"/>
            <a:ext cx="6207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Μετατροπή μηχανικής ενέργειας σε θερμότητα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Τριβή μεταξύ επιφανειών υπό υψηλή αξονική δύναμη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Ανάπτυξη υψηλών θερμοκρασιών μέχρι και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400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◦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endParaRPr lang="el-G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E1A5F1-4949-4A81-90D1-0F13C0DE4A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t="1215" r="1355" b="1518"/>
          <a:stretch/>
        </p:blipFill>
        <p:spPr>
          <a:xfrm>
            <a:off x="3160782" y="3694992"/>
            <a:ext cx="3254236" cy="26613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8F9EF4-0D5B-42C5-9722-2DED13A8B5DD}"/>
              </a:ext>
            </a:extLst>
          </p:cNvPr>
          <p:cNvSpPr txBox="1"/>
          <p:nvPr/>
        </p:nvSpPr>
        <p:spPr>
          <a:xfrm>
            <a:off x="775679" y="4740456"/>
            <a:ext cx="24694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i="1" dirty="0">
                <a:solidFill>
                  <a:schemeClr val="bg1"/>
                </a:solidFill>
                <a:latin typeface="Century Gothic" panose="020B0502020202020204" pitchFamily="34" charset="0"/>
              </a:rPr>
              <a:t>Ρωγμές σε επιφάνεια δίσκου</a:t>
            </a:r>
            <a:endParaRPr lang="en-US" sz="13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35B150-FA09-4222-841B-B8F84F846CCF}"/>
              </a:ext>
            </a:extLst>
          </p:cNvPr>
          <p:cNvSpPr txBox="1"/>
          <p:nvPr/>
        </p:nvSpPr>
        <p:spPr>
          <a:xfrm>
            <a:off x="6457950" y="5475124"/>
            <a:ext cx="24694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i="1" dirty="0">
                <a:solidFill>
                  <a:schemeClr val="bg1"/>
                </a:solidFill>
                <a:latin typeface="Century Gothic" panose="020B0502020202020204" pitchFamily="34" charset="0"/>
              </a:rPr>
              <a:t>Αυξημένη σκληρότητα τοπικά</a:t>
            </a:r>
            <a:endParaRPr lang="en-US" sz="13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9AB40F-7C0E-4853-BB12-C173611E87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69" y="2122161"/>
            <a:ext cx="3224222" cy="26136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6279855-A5BD-4323-A93C-3B4808513E56}"/>
              </a:ext>
            </a:extLst>
          </p:cNvPr>
          <p:cNvSpPr txBox="1"/>
          <p:nvPr/>
        </p:nvSpPr>
        <p:spPr>
          <a:xfrm>
            <a:off x="6748462" y="1298450"/>
            <a:ext cx="24694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i="1" dirty="0">
                <a:solidFill>
                  <a:schemeClr val="bg1"/>
                </a:solidFill>
                <a:latin typeface="Century Gothic" panose="020B0502020202020204" pitchFamily="34" charset="0"/>
              </a:rPr>
              <a:t>Κάμψη, κυματώσεις</a:t>
            </a:r>
            <a:endParaRPr lang="en-US" sz="13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DF6F31-48CD-426C-AB84-8F923BCE5980}"/>
              </a:ext>
            </a:extLst>
          </p:cNvPr>
          <p:cNvSpPr/>
          <p:nvPr/>
        </p:nvSpPr>
        <p:spPr>
          <a:xfrm>
            <a:off x="6115050" y="165029"/>
            <a:ext cx="2491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Τυπική διάρκεια ζωής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240,000 km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769089-CF26-4CB1-8C8A-863601A67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64"/>
    </mc:Choice>
    <mc:Fallback xmlns="">
      <p:transition spd="slow" advTm="5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64" x="1612900" y="2867025"/>
          <p14:tracePt t="25066" x="1643063" y="2871788"/>
          <p14:tracePt t="25075" x="1668463" y="2884488"/>
          <p14:tracePt t="25080" x="1671638" y="2884488"/>
          <p14:tracePt t="25090" x="1681163" y="2884488"/>
          <p14:tracePt t="25096" x="1693863" y="2897188"/>
          <p14:tracePt t="25106" x="1697038" y="2914650"/>
          <p14:tracePt t="25116" x="1706563" y="2947988"/>
          <p14:tracePt t="25122" x="1706563" y="2978150"/>
          <p14:tracePt t="25132" x="1706563" y="3033713"/>
          <p14:tracePt t="25136" x="1706563" y="3054350"/>
          <p14:tracePt t="25146" x="1706563" y="3084513"/>
          <p14:tracePt t="25156" x="1706563" y="3140075"/>
          <p14:tracePt t="25162" x="1706563" y="3173413"/>
          <p14:tracePt t="25171" x="1701800" y="3228975"/>
          <p14:tracePt t="25176" x="1681163" y="3314700"/>
          <p14:tracePt t="25186" x="1658938" y="3416300"/>
          <p14:tracePt t="25196" x="1633538" y="3530600"/>
          <p14:tracePt t="25202" x="1600200" y="3649663"/>
          <p14:tracePt t="25213" x="1565275" y="3752850"/>
          <p14:tracePt t="25218" x="1531938" y="3867150"/>
          <p14:tracePt t="25228" x="1519238" y="3956050"/>
          <p14:tracePt t="25238" x="1511300" y="4041775"/>
          <p14:tracePt t="25242" x="1511300" y="4113213"/>
          <p14:tracePt t="25251" x="1511300" y="4168775"/>
          <p14:tracePt t="25258" x="1527175" y="4233863"/>
          <p14:tracePt t="25268" x="1557338" y="4279900"/>
          <p14:tracePt t="25278" x="1595438" y="4330700"/>
          <p14:tracePt t="25281" x="1612900" y="4348163"/>
          <p14:tracePt t="25292" x="1646238" y="4365625"/>
          <p14:tracePt t="25298" x="1658938" y="4381500"/>
          <p14:tracePt t="25308" x="1684338" y="4381500"/>
          <p14:tracePt t="25318" x="1719263" y="4398963"/>
          <p14:tracePt t="25321" x="1739900" y="4403725"/>
          <p14:tracePt t="25334" x="1762125" y="4403725"/>
          <p14:tracePt t="25338" x="1795463" y="4403725"/>
          <p14:tracePt t="25348" x="1816100" y="4403725"/>
          <p14:tracePt t="25358" x="1843088" y="4386263"/>
          <p14:tracePt t="25364" x="1893888" y="4356100"/>
          <p14:tracePt t="25374" x="1952625" y="4322763"/>
          <p14:tracePt t="25378" x="2016125" y="4300538"/>
          <p14:tracePt t="25388" x="2076450" y="4284663"/>
          <p14:tracePt t="25398" x="2139950" y="4262438"/>
          <p14:tracePt t="25404" x="2162175" y="4254500"/>
          <p14:tracePt t="25414" x="2195513" y="4229100"/>
          <p14:tracePt t="25418" x="2233613" y="4198938"/>
          <p14:tracePt t="25429" x="2271713" y="4160838"/>
          <p14:tracePt t="25438" x="2293938" y="4113213"/>
          <p14:tracePt t="25444" x="2309813" y="4054475"/>
          <p14:tracePt t="25454" x="2322513" y="3994150"/>
          <p14:tracePt t="25458" x="2332038" y="3935413"/>
          <p14:tracePt t="25470" x="2339975" y="3871913"/>
          <p14:tracePt t="25480" x="2339975" y="3816350"/>
          <p14:tracePt t="25484" x="2339975" y="3773488"/>
          <p14:tracePt t="25494" x="2339975" y="3714750"/>
          <p14:tracePt t="25500" x="2339975" y="3671888"/>
          <p14:tracePt t="25510" x="2339975" y="3624263"/>
          <p14:tracePt t="25520" x="2339975" y="3595688"/>
          <p14:tracePt t="25524" x="2335213" y="3560763"/>
          <p14:tracePt t="25534" x="2322513" y="3548063"/>
          <p14:tracePt t="25542" x="2297113" y="3530600"/>
          <p14:tracePt t="25550" x="2263775" y="3497263"/>
          <p14:tracePt t="25561" x="2246313" y="3479800"/>
          <p14:tracePt t="25566" x="2212975" y="3454400"/>
          <p14:tracePt t="25576" x="2165350" y="3433763"/>
          <p14:tracePt t="25580" x="2132013" y="3433763"/>
          <p14:tracePt t="25590" x="2101850" y="3433763"/>
          <p14:tracePt t="25600" x="2068513" y="3424238"/>
          <p14:tracePt t="25604" x="2046288" y="3424238"/>
          <p14:tracePt t="25614" x="2003425" y="3424238"/>
          <p14:tracePt t="25619" x="1962150" y="3424238"/>
          <p14:tracePt t="25630" x="1901825" y="3424238"/>
          <p14:tracePt t="25643" x="1858963" y="3424238"/>
          <p14:tracePt t="25646" x="1808163" y="3441700"/>
          <p14:tracePt t="25656" x="1762125" y="3471863"/>
          <p14:tracePt t="25660" x="1709738" y="3502025"/>
          <p14:tracePt t="25672" x="1671638" y="3527425"/>
          <p14:tracePt t="25680" x="1633538" y="3565525"/>
          <p14:tracePt t="25686" x="1608138" y="3603625"/>
          <p14:tracePt t="25696" x="1590675" y="3636963"/>
          <p14:tracePt t="25700" x="1570038" y="3687763"/>
          <p14:tracePt t="25711" x="1549400" y="3748088"/>
          <p14:tracePt t="25722" x="1539875" y="3808413"/>
          <p14:tracePt t="25726" x="1527175" y="3879850"/>
          <p14:tracePt t="25736" x="1527175" y="3952875"/>
          <p14:tracePt t="25742" x="1527175" y="4024313"/>
          <p14:tracePt t="25752" x="1527175" y="4084638"/>
          <p14:tracePt t="25762" x="1536700" y="4156075"/>
          <p14:tracePt t="25765" x="1557338" y="4216400"/>
          <p14:tracePt t="25776" x="1587500" y="4279900"/>
          <p14:tracePt t="25782" x="1617663" y="4330700"/>
          <p14:tracePt t="25792" x="1655763" y="4368800"/>
          <p14:tracePt t="25802" x="1706563" y="4398963"/>
          <p14:tracePt t="25806" x="1739900" y="4416425"/>
          <p14:tracePt t="25818" x="1803400" y="4437063"/>
          <p14:tracePt t="25821" x="1851025" y="4467225"/>
          <p14:tracePt t="25832" x="1927225" y="4487863"/>
          <p14:tracePt t="25842" x="2000250" y="4497388"/>
          <p14:tracePt t="25848" x="2071688" y="4510088"/>
          <p14:tracePt t="25859" x="2144713" y="4510088"/>
          <p14:tracePt t="25862" x="2203450" y="4510088"/>
          <p14:tracePt t="25872" x="2259013" y="4510088"/>
          <p14:tracePt t="25882" x="2335213" y="4487863"/>
          <p14:tracePt t="25888" x="2413000" y="4459288"/>
          <p14:tracePt t="25898" x="2476500" y="4416425"/>
          <p14:tracePt t="25901" x="2540000" y="4360863"/>
          <p14:tracePt t="25914" x="2616200" y="4292600"/>
          <p14:tracePt t="25924" x="2684463" y="4229100"/>
          <p14:tracePt t="25928" x="2752725" y="4148138"/>
          <p14:tracePt t="25939" x="2808288" y="4071938"/>
          <p14:tracePt t="25942" x="2868613" y="3978275"/>
          <p14:tracePt t="25952" x="2909888" y="3900488"/>
          <p14:tracePt t="25964" x="2952750" y="3811588"/>
          <p14:tracePt t="25968" x="2978150" y="3722688"/>
          <p14:tracePt t="25978" x="3000375" y="3633788"/>
          <p14:tracePt t="25984" x="3008313" y="3548063"/>
          <p14:tracePt t="25994" x="3008313" y="3475038"/>
          <p14:tracePt t="26003" x="3008313" y="3390900"/>
          <p14:tracePt t="26008" x="2990850" y="3314700"/>
          <p14:tracePt t="26020" x="2947988" y="3224213"/>
          <p14:tracePt t="26024" x="2906713" y="3160713"/>
          <p14:tracePt t="26033" x="2859088" y="3084513"/>
          <p14:tracePt t="26044" x="2808288" y="3021013"/>
          <p14:tracePt t="26048" x="2752725" y="2965450"/>
          <p14:tracePt t="26059" x="2701925" y="2927350"/>
          <p14:tracePt t="26064" x="2641600" y="2892425"/>
          <p14:tracePt t="26074" x="2578100" y="2863850"/>
          <p14:tracePt t="26084" x="2489200" y="2841625"/>
          <p14:tracePt t="26090" x="2387600" y="2820988"/>
          <p14:tracePt t="26100" x="2271713" y="2808288"/>
          <p14:tracePt t="26103" x="2149475" y="2808288"/>
          <p14:tracePt t="26114" x="2033588" y="2808288"/>
          <p14:tracePt t="26124" x="1901825" y="2836863"/>
          <p14:tracePt t="26130" x="1787525" y="2884488"/>
          <p14:tracePt t="26142" x="1668463" y="2970213"/>
          <p14:tracePt t="26144" x="1562100" y="3049588"/>
          <p14:tracePt t="26154" x="1468438" y="3143250"/>
          <p14:tracePt t="26166" x="1382713" y="3249613"/>
          <p14:tracePt t="26170" x="1301750" y="3355975"/>
          <p14:tracePt t="26180" x="1243013" y="3462338"/>
          <p14:tracePt t="26186" x="1195388" y="3565525"/>
          <p14:tracePt t="26196" x="1152525" y="3659188"/>
          <p14:tracePt t="26206" x="1119188" y="3748088"/>
          <p14:tracePt t="26210" x="1098550" y="3833813"/>
          <p14:tracePt t="26220" x="1084263" y="3922713"/>
          <p14:tracePt t="26227" x="1084263" y="3994150"/>
          <p14:tracePt t="26236" x="1084263" y="4037013"/>
          <p14:tracePt t="26246" x="1084263" y="4049713"/>
          <p14:tracePt t="26250" x="1098550" y="4067175"/>
          <p14:tracePt t="26260" x="1127125" y="4075113"/>
          <p14:tracePt t="26266" x="1174750" y="4075113"/>
          <p14:tracePt t="26273" x="0" y="0"/>
        </p14:tracePtLst>
        <p14:tracePtLst>
          <p14:tracePt t="27046" x="5522913" y="4700588"/>
          <p14:tracePt t="27052" x="5514975" y="4687888"/>
          <p14:tracePt t="27058" x="5497513" y="4672013"/>
          <p14:tracePt t="27068" x="5492750" y="4657725"/>
          <p14:tracePt t="27074" x="5464175" y="4611688"/>
          <p14:tracePt t="27082" x="5449888" y="4603750"/>
          <p14:tracePt t="27092" x="5434013" y="4591050"/>
          <p14:tracePt t="27098" x="5421313" y="4565650"/>
          <p14:tracePt t="27108" x="5395913" y="4538663"/>
          <p14:tracePt t="27114" x="5370513" y="4513263"/>
          <p14:tracePt t="27124" x="5357813" y="4510088"/>
          <p14:tracePt t="27134" x="5330825" y="4492625"/>
          <p14:tracePt t="27138" x="5305425" y="4475163"/>
          <p14:tracePt t="27148" x="5284788" y="4462463"/>
          <p14:tracePt t="27153" x="5237163" y="4441825"/>
          <p14:tracePt t="27164" x="5203825" y="4432300"/>
          <p14:tracePt t="27174" x="5145088" y="4403725"/>
          <p14:tracePt t="27179" x="5080000" y="4381500"/>
          <p14:tracePt t="27187" x="5021263" y="4360863"/>
          <p14:tracePt t="27194" x="4960938" y="4343400"/>
          <p14:tracePt t="27204" x="4914900" y="4343400"/>
          <p14:tracePt t="27214" x="4879975" y="4335463"/>
          <p14:tracePt t="27220" x="4821238" y="4313238"/>
          <p14:tracePt t="27230" x="4778375" y="4313238"/>
          <p14:tracePt t="27234" x="4732338" y="4305300"/>
          <p14:tracePt t="27245" x="4710113" y="4305300"/>
          <p14:tracePt t="27254" x="4676775" y="4305300"/>
          <p14:tracePt t="27260" x="4646613" y="4305300"/>
          <p14:tracePt t="27270" x="4621213" y="4305300"/>
          <p14:tracePt t="27274" x="4598988" y="4305300"/>
          <p14:tracePt t="27284" x="4578350" y="4305300"/>
          <p14:tracePt t="27294" x="4532313" y="4310063"/>
          <p14:tracePt t="27300" x="4484688" y="4318000"/>
          <p14:tracePt t="27311" x="4464050" y="4325938"/>
          <p14:tracePt t="27316" x="4429125" y="4335463"/>
          <p14:tracePt t="27327" x="4383088" y="4352925"/>
          <p14:tracePt t="27336" x="4357688" y="4368800"/>
          <p14:tracePt t="27340" x="4344988" y="4378325"/>
          <p14:tracePt t="27350" x="4319588" y="4391025"/>
          <p14:tracePt t="27355" x="4305300" y="4398963"/>
          <p14:tracePt t="27366" x="4289425" y="4416425"/>
          <p14:tracePt t="27376" x="4284663" y="4419600"/>
          <p14:tracePt t="27380" x="4264025" y="4441825"/>
          <p14:tracePt t="27390" x="4259263" y="4449763"/>
          <p14:tracePt t="27397" x="4251325" y="4454525"/>
          <p14:tracePt t="27406" x="4238625" y="4475163"/>
          <p14:tracePt t="27416" x="4221163" y="4487863"/>
          <p14:tracePt t="27422" x="4213225" y="4513263"/>
          <p14:tracePt t="27432" x="4195763" y="4548188"/>
          <p14:tracePt t="27435" x="4178300" y="4594225"/>
          <p14:tracePt t="27447" x="4160838" y="4619625"/>
          <p14:tracePt t="27457" x="4152900" y="4641850"/>
          <p14:tracePt t="27462" x="4119563" y="4679950"/>
          <p14:tracePt t="27471" x="4119563" y="4692650"/>
          <p14:tracePt t="27476" x="4102100" y="4738688"/>
          <p14:tracePt t="27487" x="4092575" y="4751388"/>
          <p14:tracePt t="27496" x="4084638" y="4794250"/>
          <p14:tracePt t="27502" x="4076700" y="4829175"/>
          <p14:tracePt t="27512" x="4076700" y="4870450"/>
          <p14:tracePt t="27516" x="4076700" y="4918075"/>
          <p14:tracePt t="27526" x="4076700" y="4938713"/>
          <p14:tracePt t="27536" x="4076700" y="4968875"/>
          <p14:tracePt t="27542" x="4076700" y="5011738"/>
          <p14:tracePt t="27552" x="4076700" y="5057775"/>
          <p14:tracePt t="27558" x="4076700" y="5080000"/>
          <p14:tracePt t="27568" x="4076700" y="5100638"/>
          <p14:tracePt t="27578" x="4076700" y="5156200"/>
          <p14:tracePt t="27581" x="4076700" y="5168900"/>
          <p14:tracePt t="27592" x="4076700" y="5203825"/>
          <p14:tracePt t="27598" x="4079875" y="5224463"/>
          <p14:tracePt t="27608" x="4079875" y="5232400"/>
          <p14:tracePt t="27618" x="4092575" y="5254625"/>
          <p14:tracePt t="27622" x="4102100" y="5283200"/>
          <p14:tracePt t="27632" x="4127500" y="5310188"/>
          <p14:tracePt t="27637" x="4135438" y="5322888"/>
          <p14:tracePt t="27648" x="4140200" y="5338763"/>
          <p14:tracePt t="27659" x="4157663" y="5360988"/>
          <p14:tracePt t="27664" x="4183063" y="5386388"/>
          <p14:tracePt t="27674" x="4221163" y="5437188"/>
          <p14:tracePt t="27678" x="4284663" y="5480050"/>
          <p14:tracePt t="27688" x="4322763" y="5508625"/>
          <p14:tracePt t="27698" x="4370388" y="5526088"/>
          <p14:tracePt t="27704" x="4378325" y="5535613"/>
          <p14:tracePt t="27714" x="4398963" y="5538788"/>
          <p14:tracePt t="27718" x="4433888" y="5556250"/>
          <p14:tracePt t="27729" x="4438650" y="5556250"/>
          <p14:tracePt t="27738" x="4451350" y="5568950"/>
          <p14:tracePt t="27745" x="4467225" y="5586413"/>
          <p14:tracePt t="27754" x="4479925" y="5594350"/>
          <p14:tracePt t="27761" x="4514850" y="5611813"/>
          <p14:tracePt t="27768" x="4552950" y="5637213"/>
          <p14:tracePt t="27780" x="4586288" y="5645150"/>
          <p14:tracePt t="27784" x="4621213" y="5675313"/>
          <p14:tracePt t="27794" x="4672013" y="5705475"/>
          <p14:tracePt t="27800" x="4710113" y="5730875"/>
          <p14:tracePt t="27810" x="4770438" y="5751513"/>
          <p14:tracePt t="27821" x="4803775" y="5761038"/>
          <p14:tracePt t="27824" x="4864100" y="5768975"/>
          <p14:tracePt t="27834" x="4910138" y="5776913"/>
          <p14:tracePt t="27841" x="4953000" y="5776913"/>
          <p14:tracePt t="27850" x="4995863" y="5776913"/>
          <p14:tracePt t="27861" x="5021263" y="5776913"/>
          <p14:tracePt t="27864" x="5064125" y="5776913"/>
          <p14:tracePt t="27874" x="5105400" y="5776913"/>
          <p14:tracePt t="27881" x="5160963" y="5776913"/>
          <p14:tracePt t="27890" x="5221288" y="5776913"/>
          <p14:tracePt t="27900" x="5292725" y="5773738"/>
          <p14:tracePt t="27905" x="5353050" y="5764213"/>
          <p14:tracePt t="27916" x="5429250" y="5743575"/>
          <p14:tracePt t="27919" x="5502275" y="5721350"/>
          <p14:tracePt t="27930" x="5565775" y="5688013"/>
          <p14:tracePt t="27941" x="5629275" y="5657850"/>
          <p14:tracePt t="27947" x="5692775" y="5602288"/>
          <p14:tracePt t="27956" x="5761038" y="5538788"/>
          <p14:tracePt t="27960" x="5811838" y="5470525"/>
          <p14:tracePt t="27970" x="5872163" y="5394325"/>
          <p14:tracePt t="27980" x="5902325" y="5318125"/>
          <p14:tracePt t="27986" x="5935663" y="5241925"/>
          <p14:tracePt t="27996" x="5965825" y="5176838"/>
          <p14:tracePt t="28002" x="5986463" y="5105400"/>
          <p14:tracePt t="28012" x="6008688" y="5041900"/>
          <p14:tracePt t="28020" x="6016625" y="4999038"/>
          <p14:tracePt t="28026" x="6016625" y="4951413"/>
          <p14:tracePt t="28036" x="6016625" y="4897438"/>
          <p14:tracePt t="28042" x="6016625" y="4849813"/>
          <p14:tracePt t="28052" x="6016625" y="4806950"/>
          <p14:tracePt t="28062" x="6016625" y="4764088"/>
          <p14:tracePt t="28066" x="6003925" y="4713288"/>
          <p14:tracePt t="28076" x="5986463" y="4679950"/>
          <p14:tracePt t="28081" x="5948363" y="4641850"/>
          <p14:tracePt t="28092" x="5897563" y="4603750"/>
          <p14:tracePt t="28102" x="5846763" y="4573588"/>
          <p14:tracePt t="28106" x="5783263" y="4530725"/>
          <p14:tracePt t="28118" x="5718175" y="4487863"/>
          <p14:tracePt t="28122" x="5641975" y="4454525"/>
          <p14:tracePt t="28132" x="5578475" y="4432300"/>
          <p14:tracePt t="28142" x="5505450" y="4398963"/>
          <p14:tracePt t="28148" x="5429250" y="4368800"/>
          <p14:tracePt t="28157" x="5353050" y="4335463"/>
          <p14:tracePt t="28162" x="5292725" y="4325938"/>
          <p14:tracePt t="28172" x="5246688" y="4318000"/>
          <p14:tracePt t="28182" x="5216525" y="4318000"/>
          <p14:tracePt t="28187" x="5183188" y="4318000"/>
          <p14:tracePt t="28198" x="5153025" y="4318000"/>
          <p14:tracePt t="28202" x="5118100" y="4318000"/>
          <p14:tracePt t="28212" x="5089525" y="4318000"/>
          <p14:tracePt t="28222" x="5046663" y="4318000"/>
          <p14:tracePt t="28228" x="4999038" y="4322763"/>
          <p14:tracePt t="28238" x="4953000" y="4330700"/>
          <p14:tracePt t="28245" x="4892675" y="4338638"/>
          <p14:tracePt t="28254" x="4846638" y="4348163"/>
          <p14:tracePt t="28264" x="4786313" y="4368800"/>
          <p14:tracePt t="28268" x="4740275" y="4378325"/>
          <p14:tracePt t="28279" x="4705350" y="4386263"/>
          <p14:tracePt t="28284" x="4702175" y="4394200"/>
          <p14:tracePt t="28294" x="4689475" y="4406900"/>
          <p14:tracePt t="28304" x="4651375" y="4432300"/>
          <p14:tracePt t="28308" x="4625975" y="4471988"/>
          <p14:tracePt t="28318" x="4608513" y="4505325"/>
          <p14:tracePt t="28324" x="4565650" y="4568825"/>
          <p14:tracePt t="28334" x="4548188" y="4594225"/>
          <p14:tracePt t="28344" x="4518025" y="4641850"/>
          <p14:tracePt t="28350" x="4476750" y="4705350"/>
          <p14:tracePt t="28360" x="4446588" y="4764088"/>
          <p14:tracePt t="28364" x="4416425" y="4829175"/>
          <p14:tracePt t="28374" x="4373563" y="4879975"/>
          <p14:tracePt t="28384" x="4352925" y="4926013"/>
          <p14:tracePt t="28387" x="4348163" y="4960938"/>
          <p14:tracePt t="28400" x="4340225" y="4986338"/>
          <p14:tracePt t="28404" x="4332288" y="4999038"/>
          <p14:tracePt t="28414" x="4332288" y="5029200"/>
          <p14:tracePt t="28424" x="4332288" y="5083175"/>
          <p14:tracePt t="28430" x="4332288" y="5143500"/>
          <p14:tracePt t="28441" x="4348163" y="5189538"/>
          <p14:tracePt t="28447" x="4352925" y="5211763"/>
          <p14:tracePt t="28456" x="4373563" y="5257800"/>
          <p14:tracePt t="28466" x="4391025" y="5305425"/>
          <p14:tracePt t="28470" x="4421188" y="5356225"/>
          <p14:tracePt t="28480" x="4451350" y="5407025"/>
          <p14:tracePt t="28484" x="4479925" y="5441950"/>
          <p14:tracePt t="28496" x="4502150" y="5467350"/>
          <p14:tracePt t="28506" x="4518025" y="5475288"/>
          <p14:tracePt t="28510" x="4545013" y="5500688"/>
          <p14:tracePt t="28520" x="4557713" y="5513388"/>
          <p14:tracePt t="28526" x="4591050" y="5538788"/>
          <p14:tracePt t="28536" x="4629150" y="5568950"/>
          <p14:tracePt t="28546" x="4664075" y="5586413"/>
          <p14:tracePt t="28550" x="4689475" y="5611813"/>
          <p14:tracePt t="28561" x="4752975" y="5667375"/>
          <p14:tracePt t="28566" x="4803775" y="5695950"/>
          <p14:tracePt t="28576" x="4841875" y="5735638"/>
          <p14:tracePt t="28586" x="4905375" y="5751513"/>
          <p14:tracePt t="28592" x="4965700" y="5773738"/>
          <p14:tracePt t="28602" x="5029200" y="5807075"/>
          <p14:tracePt t="28606" x="5072063" y="5807075"/>
          <p14:tracePt t="28616" x="5122863" y="5837238"/>
          <p14:tracePt t="28626" x="5165725" y="5837238"/>
          <p14:tracePt t="28632" x="5195888" y="5837238"/>
          <p14:tracePt t="28642" x="5237163" y="5837238"/>
          <p14:tracePt t="28646" x="5297488" y="5837238"/>
          <p14:tracePt t="28656" x="5340350" y="5837238"/>
          <p14:tracePt t="28666" x="5386388" y="5837238"/>
          <p14:tracePt t="28671" x="5446713" y="5819775"/>
          <p14:tracePt t="28682" x="5484813" y="5789613"/>
          <p14:tracePt t="28686" x="5518150" y="5764213"/>
          <p14:tracePt t="28698" x="5583238" y="5743575"/>
          <p14:tracePt t="28708" x="5634038" y="5700713"/>
          <p14:tracePt t="28712" x="5659438" y="5667375"/>
          <p14:tracePt t="28722" x="5697538" y="5637213"/>
          <p14:tracePt t="28729" x="5748338" y="5599113"/>
          <p14:tracePt t="28738" x="5765800" y="5573713"/>
          <p14:tracePt t="28748" x="5783263" y="5548313"/>
          <p14:tracePt t="28752" x="5786438" y="5518150"/>
          <p14:tracePt t="28762" x="5808663" y="5480050"/>
          <p14:tracePt t="28768" x="5824538" y="5445125"/>
          <p14:tracePt t="28778" x="5842000" y="5386388"/>
          <p14:tracePt t="28788" x="5854700" y="5326063"/>
          <p14:tracePt t="28794" x="5862638" y="5254625"/>
          <p14:tracePt t="28804" x="5862638" y="5194300"/>
          <p14:tracePt t="28808" x="5862638" y="5135563"/>
          <p14:tracePt t="28818" x="5862638" y="5080000"/>
          <p14:tracePt t="28828" x="5862638" y="5037138"/>
          <p14:tracePt t="28832" x="5862638" y="4991100"/>
          <p14:tracePt t="28845" x="5862638" y="4948238"/>
          <p14:tracePt t="28847" x="5862638" y="4905375"/>
          <p14:tracePt t="28857" x="5862638" y="4870450"/>
          <p14:tracePt t="28868" x="5859463" y="4837113"/>
          <p14:tracePt t="28874" x="5854700" y="4816475"/>
          <p14:tracePt t="28883" x="5846763" y="4781550"/>
          <p14:tracePt t="28888" x="5829300" y="4748213"/>
          <p14:tracePt t="28898" x="5808663" y="4713288"/>
          <p14:tracePt t="28910" x="5783263" y="4675188"/>
          <p14:tracePt t="28914" x="5753100" y="4624388"/>
          <p14:tracePt t="28924" x="5722938" y="4591050"/>
          <p14:tracePt t="28929" x="5697538" y="4551363"/>
          <p14:tracePt t="28941" x="5667375" y="4513263"/>
          <p14:tracePt t="28962" x="5578475" y="4437063"/>
          <p14:tracePt t="28964" x="5543550" y="4406900"/>
          <p14:tracePt t="28970" x="5505450" y="4381500"/>
          <p14:tracePt t="28980" x="5454650" y="4352925"/>
          <p14:tracePt t="28990" x="5408613" y="4322763"/>
          <p14:tracePt t="28995" x="5357813" y="4300538"/>
          <p14:tracePt t="29004" x="5310188" y="4271963"/>
          <p14:tracePt t="29010" x="5272088" y="4254500"/>
          <p14:tracePt t="29020" x="5237163" y="4237038"/>
          <p14:tracePt t="29030" x="5191125" y="4216400"/>
          <p14:tracePt t="29034" x="5145088" y="4206875"/>
          <p14:tracePt t="29046" x="5097463" y="4198938"/>
          <p14:tracePt t="29050" x="5037138" y="4191000"/>
          <p14:tracePt t="29060" x="4978400" y="4178300"/>
          <p14:tracePt t="29070" x="4918075" y="4178300"/>
          <p14:tracePt t="29076" x="4859338" y="4168775"/>
          <p14:tracePt t="29086" x="4799013" y="4160838"/>
          <p14:tracePt t="29090" x="4740275" y="4148138"/>
          <p14:tracePt t="29100" x="4672013" y="4148138"/>
          <p14:tracePt t="29111" x="4611688" y="4148138"/>
          <p14:tracePt t="29116" x="4570413" y="4148138"/>
          <p14:tracePt t="29126" x="4522788" y="4148138"/>
          <p14:tracePt t="29130" x="4479925" y="4148138"/>
          <p14:tracePt t="29142" x="4451350" y="4148138"/>
          <p14:tracePt t="29152" x="4416425" y="4148138"/>
          <p14:tracePt t="29155" x="4395788" y="4148138"/>
          <p14:tracePt t="29166" x="4370388" y="4148138"/>
          <p14:tracePt t="29172" x="4357688" y="4148138"/>
          <p14:tracePt t="29180" x="4344988" y="4148138"/>
          <p14:tracePt t="29192" x="4340225" y="4148138"/>
          <p14:tracePt t="29196" x="4327525" y="4148138"/>
          <p14:tracePt t="29206" x="4310063" y="4148138"/>
          <p14:tracePt t="29212" x="4297363" y="4148138"/>
          <p14:tracePt t="29222" x="4284663" y="4148138"/>
          <p14:tracePt t="29232" x="4264025" y="4148138"/>
          <p14:tracePt t="29235" x="4229100" y="4152900"/>
          <p14:tracePt t="29248" x="4225925" y="4160838"/>
          <p14:tracePt t="29252" x="4203700" y="4165600"/>
          <p14:tracePt t="29262" x="4186238" y="4181475"/>
          <p14:tracePt t="29272" x="4173538" y="4194175"/>
          <p14:tracePt t="29276" x="4165600" y="4203700"/>
          <p14:tracePt t="29288" x="4160838" y="4216400"/>
          <p14:tracePt t="29292" x="4160838" y="4249738"/>
          <p14:tracePt t="29302" x="4152900" y="4254500"/>
          <p14:tracePt t="29312" x="4148138" y="4267200"/>
          <p14:tracePt t="29318" x="4140200" y="4271963"/>
          <p14:tracePt t="29328" x="4140200" y="4284663"/>
          <p14:tracePt t="29332" x="4135438" y="4292600"/>
          <p14:tracePt t="29342" x="4135438" y="4297363"/>
          <p14:tracePt t="29352" x="4119563" y="4325938"/>
          <p14:tracePt t="29358" x="4110038" y="4360863"/>
          <p14:tracePt t="29368" x="4110038" y="4394200"/>
          <p14:tracePt t="29372" x="4110038" y="4432300"/>
          <p14:tracePt t="29382" x="4106863" y="4459288"/>
          <p14:tracePt t="29395" x="4106863" y="4500563"/>
          <p14:tracePt t="29397" x="4106863" y="4543425"/>
          <p14:tracePt t="29409" x="4106863" y="4568825"/>
          <p14:tracePt t="29414" x="4106863" y="4598988"/>
          <p14:tracePt t="29424" x="4106863" y="4632325"/>
          <p14:tracePt t="29434" x="4106863" y="4662488"/>
          <p14:tracePt t="29438" x="4106863" y="4705350"/>
          <p14:tracePt t="29448" x="4132263" y="4756150"/>
          <p14:tracePt t="29454" x="4135438" y="4778375"/>
          <p14:tracePt t="29463" x="4144963" y="4811713"/>
          <p14:tracePt t="29474" x="4173538" y="4849813"/>
          <p14:tracePt t="29478" x="4203700" y="4897438"/>
          <p14:tracePt t="29490" x="4241800" y="4948238"/>
          <p14:tracePt t="29495" x="4271963" y="4986338"/>
          <p14:tracePt t="29504" x="4314825" y="5037138"/>
          <p14:tracePt t="29514" x="4365625" y="5075238"/>
          <p14:tracePt t="29517" x="4416425" y="5118100"/>
          <p14:tracePt t="29530" x="4464050" y="5148263"/>
          <p14:tracePt t="29534" x="4497388" y="5164138"/>
          <p14:tracePt t="29545" x="4535488" y="5181600"/>
          <p14:tracePt t="29554" x="4548188" y="5189538"/>
          <p14:tracePt t="29560" x="4583113" y="5199063"/>
          <p14:tracePt t="29570" x="4595813" y="5199063"/>
          <p14:tracePt t="29574" x="4616450" y="5207000"/>
          <p14:tracePt t="29584" x="4625975" y="5207000"/>
          <p14:tracePt t="29595" x="4664075" y="5224463"/>
          <p14:tracePt t="29600" x="4697413" y="5241925"/>
          <p14:tracePt t="29610" x="4735513" y="5257800"/>
          <p14:tracePt t="29614" x="4778375" y="5257800"/>
          <p14:tracePt t="29625" x="4811713" y="5275263"/>
          <p14:tracePt t="29634" x="4872038" y="5275263"/>
          <p14:tracePt t="29640" x="4918075" y="5283200"/>
          <p14:tracePt t="29650" x="4960938" y="5283200"/>
          <p14:tracePt t="29655" x="5021263" y="5292725"/>
          <p14:tracePt t="29666" x="5076825" y="5292725"/>
          <p14:tracePt t="29676" x="5110163" y="5292725"/>
          <p14:tracePt t="29680" x="5165725" y="5292725"/>
          <p14:tracePt t="29690" x="5186363" y="5292725"/>
          <p14:tracePt t="29696" x="5229225" y="5292725"/>
          <p14:tracePt t="29706" x="5251450" y="5292725"/>
          <p14:tracePt t="29716" x="5264150" y="5292725"/>
          <p14:tracePt t="29720" x="5297488" y="5292725"/>
          <p14:tracePt t="29730" x="5310188" y="5292725"/>
          <p14:tracePt t="29736" x="5322888" y="5292725"/>
          <p14:tracePt t="29745" x="5348288" y="5283200"/>
          <p14:tracePt t="29756" x="5357813" y="5267325"/>
          <p14:tracePt t="29762" x="5360988" y="5245100"/>
          <p14:tracePt t="29773" x="5386388" y="5219700"/>
          <p14:tracePt t="29776" x="5386388" y="5189538"/>
          <p14:tracePt t="29786" x="5403850" y="5173663"/>
          <p14:tracePt t="29796" x="5403850" y="5138738"/>
          <p14:tracePt t="29803" x="5411788" y="5097463"/>
          <p14:tracePt t="29813" x="5411788" y="5075238"/>
          <p14:tracePt t="29816" x="5411788" y="5054600"/>
          <p14:tracePt t="29826" x="5411788" y="5029200"/>
          <p14:tracePt t="29838" x="5411788" y="5006975"/>
          <p14:tracePt t="29842" x="5411788" y="4973638"/>
          <p14:tracePt t="29852" x="5411788" y="4930775"/>
          <p14:tracePt t="29858" x="5411788" y="4887913"/>
          <p14:tracePt t="29866" x="5411788" y="4845050"/>
          <p14:tracePt t="29878" x="5411788" y="4799013"/>
          <p14:tracePt t="29882" x="5411788" y="4756150"/>
          <p14:tracePt t="29893" x="5408613" y="4697413"/>
          <p14:tracePt t="29898" x="5386388" y="4649788"/>
          <p14:tracePt t="29908" x="5378450" y="4616450"/>
          <p14:tracePt t="29918" x="5360988" y="4591050"/>
          <p14:tracePt t="29922" x="5335588" y="4556125"/>
          <p14:tracePt t="29932" x="5310188" y="4530725"/>
          <p14:tracePt t="29938" x="5276850" y="4505325"/>
          <p14:tracePt t="29948" x="5237163" y="4475163"/>
          <p14:tracePt t="29964" x="5178425" y="4424363"/>
          <p14:tracePt t="29972" x="5140325" y="4398963"/>
          <p14:tracePt t="29978" x="5105400" y="4391025"/>
          <p14:tracePt t="29988" x="5072063" y="4373563"/>
          <p14:tracePt t="29998" x="5024438" y="4360863"/>
          <p14:tracePt t="30003" x="4991100" y="4352925"/>
          <p14:tracePt t="30014" x="4960938" y="4348163"/>
          <p14:tracePt t="30018" x="4914900" y="4335463"/>
          <p14:tracePt t="30028" x="4867275" y="4325938"/>
          <p14:tracePt t="30038" x="4824413" y="4325938"/>
          <p14:tracePt t="30044" x="4778375" y="4318000"/>
          <p14:tracePt t="30054" x="4745038" y="4318000"/>
          <p14:tracePt t="30059" x="4702175" y="4318000"/>
          <p14:tracePt t="30068" x="4654550" y="4310063"/>
          <p14:tracePt t="30079" x="4611688" y="4310063"/>
          <p14:tracePt t="30084" x="4565650" y="4300538"/>
          <p14:tracePt t="30094" x="4522788" y="4300538"/>
          <p14:tracePt t="30100" x="4479925" y="4300538"/>
          <p14:tracePt t="30110" x="4433888" y="4300538"/>
          <p14:tracePt t="30120" x="4391025" y="4300538"/>
          <p14:tracePt t="30124" x="4360863" y="4300538"/>
          <p14:tracePt t="30134" x="4327525" y="4300538"/>
          <p14:tracePt t="30140" x="4297363" y="4300538"/>
          <p14:tracePt t="30150" x="4264025" y="4300538"/>
          <p14:tracePt t="30161" x="4229100" y="4305300"/>
          <p14:tracePt t="30164" x="4216400" y="4318000"/>
          <p14:tracePt t="30174" x="4170363" y="4348163"/>
          <p14:tracePt t="30180" x="4160838" y="4360863"/>
          <p14:tracePt t="30190" x="4140200" y="4378325"/>
          <p14:tracePt t="30199" x="4132263" y="4381500"/>
          <p14:tracePt t="30206" x="4127500" y="4394200"/>
          <p14:tracePt t="30216" x="4110038" y="4411663"/>
          <p14:tracePt t="30220" x="4110038" y="4424363"/>
          <p14:tracePt t="30229" x="4110038" y="4437063"/>
          <p14:tracePt t="30239" x="4092575" y="4462463"/>
          <p14:tracePt t="30246" x="4092575" y="4467225"/>
          <p14:tracePt t="30256" x="4092575" y="4497388"/>
          <p14:tracePt t="30260" x="4089400" y="4530725"/>
          <p14:tracePt t="30270" x="4089400" y="4543425"/>
          <p14:tracePt t="30280" x="4089400" y="4565650"/>
          <p14:tracePt t="30286" x="4089400" y="4586288"/>
          <p14:tracePt t="30296" x="4089400" y="4611688"/>
          <p14:tracePt t="30302" x="4089400" y="4616450"/>
          <p14:tracePt t="30310" x="4089400" y="4629150"/>
          <p14:tracePt t="30320" x="4089400" y="4641850"/>
          <p14:tracePt t="30336" x="4089400" y="4649788"/>
          <p14:tracePt t="30342" x="4089400" y="4672013"/>
          <p14:tracePt t="30352" x="4097338" y="4675188"/>
          <p14:tracePt t="30366" x="4097338" y="4684713"/>
          <p14:tracePt t="30376" x="4102100" y="4687888"/>
          <p14:tracePt t="30528" x="4132263" y="4710113"/>
          <p14:tracePt t="30538" x="4183063" y="4751388"/>
          <p14:tracePt t="30542" x="4221163" y="4791075"/>
          <p14:tracePt t="30554" x="4238625" y="4806950"/>
          <p14:tracePt t="30564" x="4264025" y="4829175"/>
          <p14:tracePt t="30567" x="4297363" y="4857750"/>
          <p14:tracePt t="30579" x="4305300" y="4862513"/>
          <p14:tracePt t="30583" x="4335463" y="4897438"/>
          <p14:tracePt t="30594" x="4352925" y="4910138"/>
          <p14:tracePt t="30604" x="4365625" y="4926013"/>
          <p14:tracePt t="30608" x="4383088" y="4930775"/>
          <p14:tracePt t="30617" x="4386263" y="4938713"/>
          <p14:tracePt t="30624" x="4391025" y="4938713"/>
          <p14:tracePt t="30634" x="4398963" y="4938713"/>
          <p14:tracePt t="34754" x="0" y="0"/>
        </p14:tracePtLst>
        <p14:tracePtLst>
          <p14:tracePt t="35604" x="7300913" y="2428875"/>
          <p14:tracePt t="35794" x="7280275" y="2413000"/>
          <p14:tracePt t="35798" x="7234238" y="2403475"/>
          <p14:tracePt t="35809" x="7131050" y="2390775"/>
          <p14:tracePt t="35820" x="6991350" y="2370138"/>
          <p14:tracePt t="35825" x="6804025" y="2332038"/>
          <p14:tracePt t="35834" x="6556375" y="2297113"/>
          <p14:tracePt t="35838" x="6280150" y="2251075"/>
          <p14:tracePt t="35848" x="6034088" y="2216150"/>
          <p14:tracePt t="35861" x="5761038" y="2185988"/>
          <p14:tracePt t="35864" x="5514975" y="2157413"/>
          <p14:tracePt t="35874" x="5322888" y="2127250"/>
          <p14:tracePt t="35880" x="5183188" y="2114550"/>
          <p14:tracePt t="35890" x="5037138" y="2106613"/>
          <p14:tracePt t="35900" x="4927600" y="2093913"/>
          <p14:tracePt t="35904" x="4811713" y="2093913"/>
          <p14:tracePt t="35914" x="4727575" y="2093913"/>
          <p14:tracePt t="35920" x="4641850" y="2093913"/>
          <p14:tracePt t="35930" x="4583113" y="2093913"/>
          <p14:tracePt t="35941" x="4535488" y="2109788"/>
          <p14:tracePt t="35944" x="4471988" y="2139950"/>
          <p14:tracePt t="35962" x="4386263" y="2195513"/>
          <p14:tracePt t="35970" x="4370388" y="2220913"/>
          <p14:tracePt t="35980" x="4352925" y="2246313"/>
          <p14:tracePt t="35986" x="4340225" y="2266950"/>
          <p14:tracePt t="35996" x="4332288" y="2292350"/>
          <p14:tracePt t="36000" x="4332288" y="2335213"/>
          <p14:tracePt t="36010" x="4332288" y="2378075"/>
          <p14:tracePt t="36020" x="4332288" y="2438400"/>
          <p14:tracePt t="36026" x="4332288" y="2505075"/>
          <p14:tracePt t="36036" x="4332288" y="2578100"/>
          <p14:tracePt t="36039" x="4332288" y="2651125"/>
          <p14:tracePt t="36050" x="4332288" y="2735263"/>
          <p14:tracePt t="36062" x="4332288" y="2808288"/>
          <p14:tracePt t="36066" x="4332288" y="2863850"/>
          <p14:tracePt t="36076" x="4332288" y="2909888"/>
          <p14:tracePt t="36082" x="4357688" y="2973388"/>
          <p14:tracePt t="36089" x="4398963" y="3024188"/>
          <p14:tracePt t="36102" x="4438650" y="3076575"/>
          <p14:tracePt t="36106" x="4492625" y="3114675"/>
          <p14:tracePt t="36116" x="4557713" y="3155950"/>
          <p14:tracePt t="36122" x="4616450" y="3190875"/>
          <p14:tracePt t="36132" x="4679950" y="3221038"/>
          <p14:tracePt t="36141" x="4745038" y="3249613"/>
          <p14:tracePt t="36146" x="4808538" y="3284538"/>
          <p14:tracePt t="36159" x="4854575" y="3302000"/>
          <p14:tracePt t="36162" x="4914900" y="3322638"/>
          <p14:tracePt t="36172" x="4973638" y="3330575"/>
          <p14:tracePt t="36181" x="5037138" y="3352800"/>
          <p14:tracePt t="36187" x="5110163" y="3365500"/>
          <p14:tracePt t="36196" x="5183188" y="3365500"/>
          <p14:tracePt t="36202" x="5254625" y="3365500"/>
          <p14:tracePt t="36212" x="5340350" y="3365500"/>
          <p14:tracePt t="36222" x="5437188" y="3365500"/>
          <p14:tracePt t="36228" x="5535613" y="3365500"/>
          <p14:tracePt t="36238" x="5621338" y="3365500"/>
          <p14:tracePt t="36242" x="5722938" y="3365500"/>
          <p14:tracePt t="36252" x="5821363" y="3365500"/>
          <p14:tracePt t="36262" x="5905500" y="3365500"/>
          <p14:tracePt t="36268" x="5991225" y="3365500"/>
          <p14:tracePt t="36278" x="6062663" y="3355975"/>
          <p14:tracePt t="36282" x="6153150" y="3348038"/>
          <p14:tracePt t="36292" x="6224588" y="3327400"/>
          <p14:tracePt t="36302" x="6327775" y="3292475"/>
          <p14:tracePt t="36307" x="6434138" y="3246438"/>
          <p14:tracePt t="36318" x="6548438" y="3211513"/>
          <p14:tracePt t="36324" x="6650038" y="3173413"/>
          <p14:tracePt t="36334" x="6740525" y="3143250"/>
          <p14:tracePt t="36345" x="6816725" y="3109913"/>
          <p14:tracePt t="36348" x="6880225" y="3067050"/>
          <p14:tracePt t="36358" x="6943725" y="3011488"/>
          <p14:tracePt t="36364" x="6994525" y="2973388"/>
          <p14:tracePt t="36374" x="7037388" y="2930525"/>
          <p14:tracePt t="36384" x="7080250" y="2867025"/>
          <p14:tracePt t="36387" x="7097713" y="2808288"/>
          <p14:tracePt t="36398" x="7118350" y="2730500"/>
          <p14:tracePt t="36404" x="7131050" y="2659063"/>
          <p14:tracePt t="36414" x="7131050" y="2573338"/>
          <p14:tracePt t="36424" x="7131050" y="2519363"/>
          <p14:tracePt t="36430" x="7123113" y="2441575"/>
          <p14:tracePt t="36440" x="7105650" y="2382838"/>
          <p14:tracePt t="36444" x="7085013" y="2335213"/>
          <p14:tracePt t="36454" x="7067550" y="2297113"/>
          <p14:tracePt t="36464" x="7024688" y="2246313"/>
          <p14:tracePt t="36469" x="6994525" y="2200275"/>
          <p14:tracePt t="36480" x="6969125" y="2160588"/>
          <p14:tracePt t="36484" x="6931025" y="2135188"/>
          <p14:tracePt t="36495" x="6867525" y="2093913"/>
          <p14:tracePt t="36504" x="6816725" y="2063750"/>
          <p14:tracePt t="36510" x="6769100" y="2033588"/>
          <p14:tracePt t="36519" x="6692900" y="2000250"/>
          <p14:tracePt t="36526" x="6604000" y="1965325"/>
          <p14:tracePt t="36534" x="6502400" y="1944688"/>
          <p14:tracePt t="36544" x="6386513" y="1919288"/>
          <p14:tracePt t="36550" x="6259513" y="1909763"/>
          <p14:tracePt t="36560" x="6115050" y="1897063"/>
          <p14:tracePt t="36566" x="5973763" y="1884363"/>
          <p14:tracePt t="36576" x="5846763" y="1884363"/>
          <p14:tracePt t="36586" x="5735638" y="1884363"/>
          <p14:tracePt t="36589" x="5634038" y="1884363"/>
          <p14:tracePt t="36600" x="5565775" y="1884363"/>
          <p14:tracePt t="36605" x="5518150" y="1884363"/>
          <p14:tracePt t="36616" x="5489575" y="1884363"/>
          <p14:tracePt t="36626" x="5454650" y="1889125"/>
          <p14:tracePt t="36630" x="5441950" y="1901825"/>
          <p14:tracePt t="36639" x="5421313" y="1947863"/>
          <p14:tracePt t="36646" x="5395913" y="1987550"/>
          <p14:tracePt t="36656" x="5386388" y="2046288"/>
          <p14:tracePt t="36666" x="5373688" y="2093913"/>
          <p14:tracePt t="36671" x="5365750" y="2165350"/>
          <p14:tracePt t="36682" x="5365750" y="2251075"/>
          <p14:tracePt t="36686" x="5353050" y="2378075"/>
          <p14:tracePt t="36696" x="5353050" y="2505075"/>
          <p14:tracePt t="36706" x="5353050" y="2646363"/>
          <p14:tracePt t="36712" x="5353050" y="2786063"/>
          <p14:tracePt t="36722" x="5353050" y="2897188"/>
          <p14:tracePt t="36726" x="5353050" y="3024188"/>
          <p14:tracePt t="36735" x="5353050" y="3109913"/>
          <p14:tracePt t="36746" x="5353050" y="3182938"/>
          <p14:tracePt t="36752" x="5360988" y="3241675"/>
          <p14:tracePt t="36762" x="5378450" y="3289300"/>
          <p14:tracePt t="36768" x="5395913" y="3327400"/>
          <p14:tracePt t="36778" x="5416550" y="3373438"/>
          <p14:tracePt t="36786" x="5441950" y="3411538"/>
          <p14:tracePt t="36793" x="5480050" y="3449638"/>
          <p14:tracePt t="36802" x="5518150" y="3489325"/>
          <p14:tracePt t="36808" x="5561013" y="3540125"/>
          <p14:tracePt t="36818" x="5599113" y="3578225"/>
          <p14:tracePt t="36829" x="5649913" y="3616325"/>
          <p14:tracePt t="36832" x="5702300" y="3646488"/>
          <p14:tracePt t="36842" x="5735638" y="3675063"/>
          <p14:tracePt t="36848" x="5786438" y="3692525"/>
          <p14:tracePt t="36857" x="5834063" y="3722688"/>
          <p14:tracePt t="36868" x="5884863" y="3743325"/>
          <p14:tracePt t="36871" x="5943600" y="3752850"/>
          <p14:tracePt t="36884" x="6003925" y="3765550"/>
          <p14:tracePt t="36888" x="6062663" y="3773488"/>
          <p14:tracePt t="36898" x="6130925" y="3773488"/>
          <p14:tracePt t="36908" x="6221413" y="3773488"/>
          <p14:tracePt t="36914" x="6305550" y="3773488"/>
          <p14:tracePt t="36925" x="6416675" y="3773488"/>
          <p14:tracePt t="36928" x="6530975" y="3773488"/>
          <p14:tracePt t="36939" x="6634163" y="3756025"/>
          <p14:tracePt t="36948" x="6735763" y="3730625"/>
          <p14:tracePt t="36954" x="6837363" y="3697288"/>
          <p14:tracePt t="36964" x="6927850" y="3654425"/>
          <p14:tracePt t="36967" x="7004050" y="3621088"/>
          <p14:tracePt t="36978" x="7067550" y="3578225"/>
          <p14:tracePt t="36988" x="7131050" y="3535363"/>
          <p14:tracePt t="36994" x="7181850" y="3492500"/>
          <p14:tracePt t="37004" x="7212013" y="3433763"/>
          <p14:tracePt t="37010" x="7246938" y="3368675"/>
          <p14:tracePt t="37020" x="7262813" y="3322638"/>
          <p14:tracePt t="37030" x="7275513" y="3262313"/>
          <p14:tracePt t="37034" x="7285038" y="3216275"/>
          <p14:tracePt t="37044" x="7285038" y="3170238"/>
          <p14:tracePt t="37050" x="7285038" y="3127375"/>
          <p14:tracePt t="37060" x="7285038" y="3084513"/>
          <p14:tracePt t="37070" x="7285038" y="3024188"/>
          <p14:tracePt t="37074" x="7285038" y="2982913"/>
          <p14:tracePt t="37084" x="7285038" y="2947988"/>
          <p14:tracePt t="37090" x="7285038" y="2927350"/>
          <p14:tracePt t="37100" x="7280275" y="2905125"/>
          <p14:tracePt t="37110" x="7272338" y="2871788"/>
          <p14:tracePt t="37116" x="7254875" y="2836863"/>
          <p14:tracePt t="37126" x="7224713" y="2786063"/>
          <p14:tracePt t="37130" x="7207250" y="2752725"/>
          <p14:tracePt t="37140" x="7191375" y="2714625"/>
          <p14:tracePt t="37150" x="7161213" y="2667000"/>
          <p14:tracePt t="37155" x="7131050" y="2616200"/>
          <p14:tracePt t="37166" x="7100888" y="2578100"/>
          <p14:tracePt t="37169" x="7062788" y="2552700"/>
          <p14:tracePt t="37181" x="7050088" y="2535238"/>
          <p14:tracePt t="37190" x="7034213" y="2522538"/>
          <p14:tracePt t="37196" x="7007225" y="2497138"/>
          <p14:tracePt t="37206" x="7004050" y="2492375"/>
          <p14:tracePt t="37212" x="6981825" y="2484438"/>
          <p14:tracePt t="37222" x="6969125" y="2476500"/>
          <p14:tracePt t="37232" x="6961188" y="2471738"/>
          <p14:tracePt t="37412" x="6948488" y="2471738"/>
          <p14:tracePt t="37422" x="6905625" y="2471738"/>
          <p14:tracePt t="37432" x="6884988" y="2476500"/>
          <p14:tracePt t="37437" x="6829425" y="2484438"/>
          <p14:tracePt t="37449" x="6743700" y="2492375"/>
          <p14:tracePt t="37452" x="6642100" y="2505075"/>
          <p14:tracePt t="37464" x="6543675" y="2505075"/>
          <p14:tracePt t="37474" x="6416675" y="2505075"/>
          <p14:tracePt t="37480" x="6275388" y="2505075"/>
          <p14:tracePt t="37488" x="6148388" y="2505075"/>
          <p14:tracePt t="37494" x="6034088" y="2505075"/>
          <p14:tracePt t="37504" x="5918200" y="2519363"/>
          <p14:tracePt t="37514" x="5821363" y="2527300"/>
          <p14:tracePt t="37518" x="5735638" y="2527300"/>
          <p14:tracePt t="37528" x="5664200" y="2540000"/>
          <p14:tracePt t="37534" x="5599113" y="2560638"/>
          <p14:tracePt t="37544" x="5553075" y="2590800"/>
          <p14:tracePt t="37554" x="5502275" y="2620963"/>
          <p14:tracePt t="37558" x="5476875" y="2641600"/>
          <p14:tracePt t="37570" x="5449888" y="2667000"/>
          <p14:tracePt t="37574" x="5437188" y="2692400"/>
          <p14:tracePt t="37584" x="5421313" y="2714625"/>
          <p14:tracePt t="37594" x="5411788" y="2730500"/>
          <p14:tracePt t="37600" x="5411788" y="2752725"/>
          <p14:tracePt t="37608" x="5403850" y="2786063"/>
          <p14:tracePt t="37614" x="5403850" y="2798763"/>
          <p14:tracePt t="37624" x="5403850" y="2833688"/>
          <p14:tracePt t="37634" x="5403850" y="2863850"/>
          <p14:tracePt t="37639" x="5403850" y="2905125"/>
          <p14:tracePt t="37650" x="5434013" y="2970213"/>
          <p14:tracePt t="37654" x="5464175" y="3028950"/>
          <p14:tracePt t="37664" x="5480050" y="3054350"/>
          <p14:tracePt t="37676" x="5505450" y="3101975"/>
          <p14:tracePt t="37680" x="5548313" y="3165475"/>
          <p14:tracePt t="37690" x="5578475" y="3216275"/>
          <p14:tracePt t="37694" x="5608638" y="3249613"/>
          <p14:tracePt t="37704" x="5621338" y="3267075"/>
          <p14:tracePt t="37716" x="5680075" y="3292475"/>
          <p14:tracePt t="37720" x="5702300" y="3302000"/>
          <p14:tracePt t="37730" x="5727700" y="3309938"/>
          <p14:tracePt t="37736" x="5761038" y="3327400"/>
          <p14:tracePt t="37746" x="5808663" y="3348038"/>
          <p14:tracePt t="37755" x="5872163" y="3378200"/>
          <p14:tracePt t="37760" x="5930900" y="3398838"/>
          <p14:tracePt t="37770" x="5965825" y="3408363"/>
          <p14:tracePt t="37776" x="6049963" y="3416300"/>
          <p14:tracePt t="37786" x="6165850" y="3429000"/>
          <p14:tracePt t="37797" x="6280150" y="3441700"/>
          <p14:tracePt t="37800" x="6421438" y="3449638"/>
          <p14:tracePt t="37812" x="6561138" y="3462338"/>
          <p14:tracePt t="37816" x="6705600" y="3475038"/>
          <p14:tracePt t="37826" x="6846888" y="3489325"/>
          <p14:tracePt t="37837" x="7016750" y="3489325"/>
          <p14:tracePt t="37842" x="7181850" y="3514725"/>
          <p14:tracePt t="37852" x="7323138" y="3522663"/>
          <p14:tracePt t="37856" x="7462838" y="3535363"/>
          <p14:tracePt t="37866" x="7591425" y="3548063"/>
          <p14:tracePt t="37876" x="7705725" y="3548063"/>
          <p14:tracePt t="37882" x="7820025" y="3548063"/>
          <p14:tracePt t="37892" x="7905750" y="3548063"/>
          <p14:tracePt t="37896" x="7978775" y="3543300"/>
          <p14:tracePt t="37906" x="8050213" y="3517900"/>
          <p14:tracePt t="37918" x="8113713" y="3489325"/>
          <p14:tracePt t="37922" x="8151813" y="3462338"/>
          <p14:tracePt t="37932" x="8169275" y="3424238"/>
          <p14:tracePt t="37938" x="8186738" y="3378200"/>
          <p14:tracePt t="37946" x="8199438" y="3330575"/>
          <p14:tracePt t="37960" x="8207375" y="3284538"/>
          <p14:tracePt t="37963" x="8207375" y="3228975"/>
          <p14:tracePt t="37972" x="8207375" y="3170238"/>
          <p14:tracePt t="37978" x="8207375" y="3097213"/>
          <p14:tracePt t="37988" x="8207375" y="3041650"/>
          <p14:tracePt t="37998" x="8191500" y="2965450"/>
          <p14:tracePt t="38002" x="8143875" y="2889250"/>
          <p14:tracePt t="38014" x="8101013" y="2824163"/>
          <p14:tracePt t="38018" x="8032750" y="2747963"/>
          <p14:tracePt t="38029" x="7966075" y="2667000"/>
          <p14:tracePt t="38038" x="7913688" y="2603500"/>
          <p14:tracePt t="38045" x="7847013" y="2535238"/>
          <p14:tracePt t="38052" x="7756525" y="2479675"/>
          <p14:tracePt t="38058" x="7662863" y="2420938"/>
          <p14:tracePt t="38068" x="7543800" y="2347913"/>
          <p14:tracePt t="38078" x="7412038" y="2289175"/>
          <p14:tracePt t="38084" x="7297738" y="2241550"/>
          <p14:tracePt t="38094" x="7165975" y="2195513"/>
          <p14:tracePt t="38098" x="7016750" y="2147888"/>
          <p14:tracePt t="38108" x="6888163" y="2109788"/>
          <p14:tracePt t="38118" x="6761163" y="2089150"/>
          <p14:tracePt t="38124" x="6634163" y="2076450"/>
          <p14:tracePt t="38134" x="6518275" y="2063750"/>
          <p14:tracePt t="38138" x="6416675" y="2063750"/>
          <p14:tracePt t="38148" x="6348413" y="2063750"/>
          <p14:tracePt t="38160" x="6275388" y="2063750"/>
          <p14:tracePt t="38164" x="6216650" y="2063750"/>
          <p14:tracePt t="38173" x="6173788" y="2063750"/>
          <p14:tracePt t="38180" x="6140450" y="2066925"/>
          <p14:tracePt t="38189" x="6105525" y="2076450"/>
          <p14:tracePt t="38200" x="6092825" y="2093913"/>
          <p14:tracePt t="38203" x="6084888" y="2097088"/>
          <p14:tracePt t="38214" x="6054725" y="2132013"/>
          <p14:tracePt t="38220" x="6054725" y="2160588"/>
          <p14:tracePt t="38230" x="6037263" y="2195513"/>
          <p14:tracePt t="38239" x="6037263" y="2216150"/>
          <p14:tracePt t="38244" x="6029325" y="2263775"/>
          <p14:tracePt t="38255" x="6029325" y="2306638"/>
          <p14:tracePt t="38260" x="6021388" y="2365375"/>
          <p14:tracePt t="38270" x="6021388" y="2451100"/>
          <p14:tracePt t="38280" x="6021388" y="2522538"/>
          <p14:tracePt t="38283" x="6021388" y="2633663"/>
          <p14:tracePt t="38296" x="6021388" y="2722563"/>
          <p14:tracePt t="38300" x="6021388" y="2808288"/>
          <p14:tracePt t="38310" x="6021388" y="2876550"/>
          <p14:tracePt t="38320" x="6021388" y="2947988"/>
          <p14:tracePt t="38326" x="6024563" y="3008313"/>
          <p14:tracePt t="38336" x="6046788" y="3071813"/>
          <p14:tracePt t="38340" x="6075363" y="3130550"/>
          <p14:tracePt t="38350" x="6118225" y="3195638"/>
          <p14:tracePt t="38362" x="6161088" y="3259138"/>
          <p14:tracePt t="38366" x="6216650" y="3327400"/>
          <p14:tracePt t="38376" x="6284913" y="3403600"/>
          <p14:tracePt t="38382" x="6353175" y="3471863"/>
          <p14:tracePt t="38392" x="6429375" y="3552825"/>
          <p14:tracePt t="38400" x="6510338" y="3633788"/>
          <p14:tracePt t="38406" x="6591300" y="3687763"/>
          <p14:tracePt t="38416" x="6667500" y="3730625"/>
          <p14:tracePt t="38421" x="6727825" y="3760788"/>
          <p14:tracePt t="38432" x="6791325" y="3794125"/>
          <p14:tracePt t="38444" x="6837363" y="3811588"/>
          <p14:tracePt t="38446" x="6854825" y="3811588"/>
          <p14:tracePt t="38456" x="6897688" y="3821113"/>
          <p14:tracePt t="38463" x="6927850" y="3821113"/>
          <p14:tracePt t="38473" x="6961188" y="3821113"/>
          <p14:tracePt t="38482" x="7004050" y="3821113"/>
          <p14:tracePt t="38486" x="7046913" y="3821113"/>
          <p14:tracePt t="38496" x="7072313" y="3821113"/>
          <p14:tracePt t="38502" x="7123113" y="3821113"/>
          <p14:tracePt t="38512" x="7250113" y="3821113"/>
          <p14:tracePt t="38522" x="7391400" y="3821113"/>
          <p14:tracePt t="38528" x="7586663" y="3811588"/>
          <p14:tracePt t="38538" x="7799388" y="3798888"/>
          <p14:tracePt t="38542" x="7991475" y="3773488"/>
          <p14:tracePt t="38552" x="8131175" y="3748088"/>
          <p14:tracePt t="38563" x="8250238" y="3714750"/>
          <p14:tracePt t="38568" x="8326438" y="3679825"/>
          <p14:tracePt t="38579" x="8339138" y="3667125"/>
          <p14:tracePt t="38582" x="8356600" y="3621088"/>
          <p14:tracePt t="38592" x="8366125" y="3586163"/>
          <p14:tracePt t="38602" x="8366125" y="3556000"/>
          <p14:tracePt t="38608" x="8366125" y="3514725"/>
          <p14:tracePt t="38618" x="8366125" y="3489325"/>
          <p14:tracePt t="38624" x="8366125" y="3449638"/>
          <p14:tracePt t="38634" x="8366125" y="3390900"/>
          <p14:tracePt t="38644" x="8366125" y="3348038"/>
          <p14:tracePt t="38648" x="8361363" y="3302000"/>
          <p14:tracePt t="38658" x="8343900" y="3267075"/>
          <p14:tracePt t="38664" x="8323263" y="3216275"/>
          <p14:tracePt t="38674" x="8318500" y="3203575"/>
          <p14:tracePt t="38684" x="8293100" y="3178175"/>
          <p14:tracePt t="38688" x="8255000" y="3140075"/>
          <p14:tracePt t="38697" x="8237538" y="3122613"/>
          <p14:tracePt t="38704" x="8224838" y="3101975"/>
          <p14:tracePt t="38714" x="8199438" y="3076575"/>
          <p14:tracePt t="38724" x="8169275" y="3036888"/>
          <p14:tracePt t="38730" x="8148638" y="3016250"/>
          <p14:tracePt t="38738" x="8110538" y="2986088"/>
          <p14:tracePt t="38744" x="8059738" y="2947988"/>
          <p14:tracePt t="38754" x="8042275" y="2922588"/>
          <p14:tracePt t="38764" x="8016875" y="2897188"/>
          <p14:tracePt t="38771" x="7994650" y="2889250"/>
          <p14:tracePt t="38780" x="7969250" y="2876550"/>
          <p14:tracePt t="38784" x="7923213" y="2836863"/>
          <p14:tracePt t="38794" x="7888288" y="2820988"/>
          <p14:tracePt t="38803" x="7850188" y="2782888"/>
          <p14:tracePt t="38811" x="7812088" y="2752725"/>
          <p14:tracePt t="38820" x="7766050" y="2722563"/>
          <p14:tracePt t="38824" x="7739063" y="2705100"/>
          <p14:tracePt t="38834" x="7718425" y="2701925"/>
          <p14:tracePt t="38844" x="7672388" y="2692400"/>
          <p14:tracePt t="38850" x="7637463" y="2671763"/>
          <p14:tracePt t="38860" x="7624763" y="2667000"/>
          <p14:tracePt t="38865" x="7599363" y="2651125"/>
          <p14:tracePt t="38876" x="7553325" y="2633663"/>
          <p14:tracePt t="38886" x="7505700" y="2611438"/>
          <p14:tracePt t="38890" x="7485063" y="2603500"/>
          <p14:tracePt t="38900" x="7450138" y="2595563"/>
          <p14:tracePt t="38906" x="7404100" y="2586038"/>
          <p14:tracePt t="38916" x="7369175" y="2570163"/>
          <p14:tracePt t="38927" x="7335838" y="2560638"/>
          <p14:tracePt t="38930" x="7313613" y="2552700"/>
          <p14:tracePt t="38941" x="7280275" y="2535238"/>
          <p14:tracePt t="38947" x="7254875" y="2535238"/>
          <p14:tracePt t="38956" x="7234238" y="2532063"/>
          <p14:tracePt t="38966" x="7199313" y="2532063"/>
          <p14:tracePt t="38972" x="7178675" y="2522538"/>
          <p14:tracePt t="38982" x="7165975" y="2522538"/>
          <p14:tracePt t="38986" x="7140575" y="2514600"/>
          <p14:tracePt t="38996" x="7127875" y="2514600"/>
          <p14:tracePt t="39006" x="7097713" y="2514600"/>
          <p14:tracePt t="39012" x="7072313" y="2514600"/>
          <p14:tracePt t="39022" x="7042150" y="2505075"/>
          <p14:tracePt t="39026" x="7024688" y="2505075"/>
          <p14:tracePt t="39036" x="6991350" y="2489200"/>
          <p14:tracePt t="39046" x="6948488" y="2489200"/>
          <p14:tracePt t="39052" x="6918325" y="2489200"/>
          <p14:tracePt t="39063" x="6892925" y="2479675"/>
          <p14:tracePt t="39067" x="6862763" y="2479675"/>
          <p14:tracePt t="39078" x="6829425" y="2471738"/>
          <p14:tracePt t="39087" x="6816725" y="2466975"/>
          <p14:tracePt t="39092" x="6773863" y="2466975"/>
          <p14:tracePt t="39102" x="6756400" y="2459038"/>
          <p14:tracePt t="39108" x="6743700" y="2459038"/>
          <p14:tracePt t="39118" x="6731000" y="2459038"/>
          <p14:tracePt t="39128" x="6723063" y="2459038"/>
          <p14:tracePt t="39132" x="6705600" y="2459038"/>
          <p14:tracePt t="39148" x="6688138" y="2451100"/>
          <p14:tracePt t="39158" x="6684963" y="2451100"/>
          <p14:tracePt t="39168" x="6672263" y="2451100"/>
          <p14:tracePt t="39171" x="6654800" y="2451100"/>
          <p14:tracePt t="39182" x="6634163" y="2451100"/>
          <p14:tracePt t="39188" x="6629400" y="2446338"/>
          <p14:tracePt t="39198" x="6608763" y="2446338"/>
          <p14:tracePt t="39208" x="6573838" y="2446338"/>
          <p14:tracePt t="39214" x="6561138" y="2446338"/>
          <p14:tracePt t="39223" x="6540500" y="2438400"/>
          <p14:tracePt t="39228" x="6515100" y="2438400"/>
          <p14:tracePt t="39238" x="6502400" y="2438400"/>
          <p14:tracePt t="39248" x="6497638" y="2438400"/>
          <p14:tracePt t="39254" x="6467475" y="2438400"/>
          <p14:tracePt t="39264" x="6454775" y="2438400"/>
          <p14:tracePt t="39267" x="6442075" y="2438400"/>
          <p14:tracePt t="39278" x="6416675" y="2438400"/>
          <p14:tracePt t="39288" x="6396038" y="2438400"/>
          <p14:tracePt t="39294" x="6373813" y="2438400"/>
          <p14:tracePt t="39304" x="6340475" y="2438400"/>
          <p14:tracePt t="39310" x="6310313" y="2438400"/>
          <p14:tracePt t="39320" x="6275388" y="2438400"/>
          <p14:tracePt t="39330" x="6254750" y="2438400"/>
          <p14:tracePt t="39333" x="6242050" y="2438400"/>
          <p14:tracePt t="39344" x="6234113" y="2438400"/>
          <p14:tracePt t="39350" x="6208713" y="2438400"/>
          <p14:tracePt t="39360" x="6196013" y="2438400"/>
          <p14:tracePt t="39370" x="6178550" y="2438400"/>
          <p14:tracePt t="39374" x="6165850" y="2438400"/>
          <p14:tracePt t="39390" x="6161088" y="2438400"/>
          <p14:tracePt t="39688" x="6153150" y="2446338"/>
          <p14:tracePt t="39698" x="6153150" y="2466975"/>
          <p14:tracePt t="39708" x="6153150" y="2501900"/>
          <p14:tracePt t="39713" x="6153150" y="2514600"/>
          <p14:tracePt t="39722" x="6153150" y="2519363"/>
          <p14:tracePt t="39728" x="6153150" y="2532063"/>
          <p14:tracePt t="39748" x="6153150" y="2540000"/>
          <p14:tracePt t="39752" x="6153150" y="2544763"/>
          <p14:tracePt t="39762" x="6153150" y="2552700"/>
          <p14:tracePt t="39778" x="6153150" y="2565400"/>
          <p14:tracePt t="39788" x="6156325" y="2578100"/>
          <p14:tracePt t="39794" x="6173788" y="2603500"/>
          <p14:tracePt t="39804" x="6191250" y="2638425"/>
          <p14:tracePt t="39808" x="6203950" y="2651125"/>
          <p14:tracePt t="39818" x="6242050" y="2689225"/>
          <p14:tracePt t="39828" x="6280150" y="2727325"/>
          <p14:tracePt t="39834" x="6330950" y="2778125"/>
          <p14:tracePt t="39844" x="6396038" y="2820988"/>
          <p14:tracePt t="39848" x="6434138" y="2851150"/>
          <p14:tracePt t="39858" x="6467475" y="2876550"/>
          <p14:tracePt t="39868" x="6505575" y="2892425"/>
          <p14:tracePt t="39875" x="6556375" y="2935288"/>
          <p14:tracePt t="39884" x="6578600" y="2952750"/>
          <p14:tracePt t="39890" x="6611938" y="2970213"/>
          <p14:tracePt t="39900" x="6646863" y="2986088"/>
          <p14:tracePt t="39911" x="6710363" y="2995613"/>
          <p14:tracePt t="39914" x="6756400" y="3024188"/>
          <p14:tracePt t="39924" x="6791325" y="3024188"/>
          <p14:tracePt t="39930" x="6867525" y="3033713"/>
          <p14:tracePt t="39942" x="6981825" y="3059113"/>
          <p14:tracePt t="39950" x="7097713" y="3092450"/>
          <p14:tracePt t="39954" x="7242175" y="3127375"/>
          <p14:tracePt t="39964" x="7386638" y="3152775"/>
          <p14:tracePt t="39970" x="7526338" y="3165475"/>
          <p14:tracePt t="39980" x="7667625" y="3186113"/>
          <p14:tracePt t="39990" x="7794625" y="3198813"/>
          <p14:tracePt t="39996" x="7923213" y="3198813"/>
          <p14:tracePt t="40006" x="8050213" y="3198813"/>
          <p14:tracePt t="40010" x="8166100" y="3198813"/>
          <p14:tracePt t="40020" x="8262938" y="3198813"/>
          <p14:tracePt t="40031" x="8348663" y="3198813"/>
          <p14:tracePt t="40036" x="8407400" y="3195638"/>
          <p14:tracePt t="40046" x="8412163" y="3186113"/>
          <p14:tracePt t="40050" x="8429625" y="3173413"/>
          <p14:tracePt t="40060" x="8429625" y="3170238"/>
          <p14:tracePt t="40070" x="8429625" y="3148013"/>
          <p14:tracePt t="40077" x="8429625" y="3127375"/>
          <p14:tracePt t="40086" x="8429625" y="3101975"/>
          <p14:tracePt t="40090" x="8429625" y="3059113"/>
          <p14:tracePt t="40100" x="8399463" y="2998788"/>
          <p14:tracePt t="40110" x="8386763" y="2973388"/>
          <p14:tracePt t="40116" x="8356600" y="2927350"/>
          <p14:tracePt t="40126" x="8313738" y="2851150"/>
          <p14:tracePt t="40132" x="8245475" y="2770188"/>
          <p14:tracePt t="40143" x="8178800" y="2692400"/>
          <p14:tracePt t="40151" x="8123238" y="2628900"/>
          <p14:tracePt t="40155" x="8059738" y="2560638"/>
          <p14:tracePt t="40166" x="7978775" y="2492375"/>
          <p14:tracePt t="40172" x="7885113" y="2425700"/>
          <p14:tracePt t="40182" x="7791450" y="2344738"/>
          <p14:tracePt t="40193" x="7688263" y="2284413"/>
          <p14:tracePt t="40196" x="7594600" y="2228850"/>
          <p14:tracePt t="40206" x="7493000" y="2170113"/>
          <p14:tracePt t="40212" x="7386638" y="2109788"/>
          <p14:tracePt t="40222" x="7285038" y="2054225"/>
          <p14:tracePt t="40232" x="7178675" y="2008188"/>
          <p14:tracePt t="40239" x="7075488" y="1960563"/>
          <p14:tracePt t="40248" x="6986588" y="1927225"/>
          <p14:tracePt t="40251" x="6897688" y="1893888"/>
          <p14:tracePt t="40262" x="6808788" y="1871663"/>
          <p14:tracePt t="40272" x="6731000" y="1851025"/>
          <p14:tracePt t="40278" x="6659563" y="1838325"/>
          <p14:tracePt t="40288" x="6599238" y="1828800"/>
          <p14:tracePt t="40292" x="6540500" y="1820863"/>
          <p14:tracePt t="40302" x="6484938" y="1820863"/>
          <p14:tracePt t="40312" x="6437313" y="1820863"/>
          <p14:tracePt t="40318" x="6396038" y="1820863"/>
          <p14:tracePt t="40328" x="6353175" y="1820863"/>
          <p14:tracePt t="40332" x="6305550" y="1820863"/>
          <p14:tracePt t="40344" x="6275388" y="1820863"/>
          <p14:tracePt t="40352" x="6242050" y="1825625"/>
          <p14:tracePt t="40358" x="6211888" y="1833563"/>
          <p14:tracePt t="40368" x="6186488" y="1846263"/>
          <p14:tracePt t="40374" x="6161088" y="1863725"/>
          <p14:tracePt t="40384" x="6127750" y="1881188"/>
          <p14:tracePt t="40394" x="6105525" y="1906588"/>
          <p14:tracePt t="40398" x="6067425" y="1931988"/>
          <p14:tracePt t="40408" x="6029325" y="1960563"/>
          <p14:tracePt t="40414" x="6003925" y="1987550"/>
          <p14:tracePt t="40424" x="5965825" y="2025650"/>
          <p14:tracePt t="40434" x="5927725" y="2063750"/>
          <p14:tracePt t="40438" x="5889625" y="2101850"/>
          <p14:tracePt t="40448" x="5859463" y="2165350"/>
          <p14:tracePt t="40454" x="5816600" y="2216150"/>
          <p14:tracePt t="40463" x="5786438" y="2276475"/>
          <p14:tracePt t="40474" x="5743575" y="2339975"/>
          <p14:tracePt t="40480" x="5722938" y="2403475"/>
          <p14:tracePt t="40490" x="5702300" y="2463800"/>
          <p14:tracePt t="40494" x="5684838" y="2497138"/>
          <p14:tracePt t="40504" x="5676900" y="2532063"/>
          <p14:tracePt t="40514" x="5676900" y="2544763"/>
          <p14:tracePt t="40519" x="5676900" y="2570163"/>
          <p14:tracePt t="40530" x="5676900" y="2590800"/>
          <p14:tracePt t="40534" x="5676900" y="2624138"/>
          <p14:tracePt t="40546" x="5676900" y="2654300"/>
          <p14:tracePt t="40554" x="5689600" y="2689225"/>
          <p14:tracePt t="40560" x="5697538" y="2709863"/>
          <p14:tracePt t="40570" x="5727700" y="2757488"/>
          <p14:tracePt t="40576" x="5753100" y="2795588"/>
          <p14:tracePt t="40586" x="5783263" y="2846388"/>
          <p14:tracePt t="40597" x="5811838" y="2892425"/>
          <p14:tracePt t="40600" x="5842000" y="2957513"/>
          <p14:tracePt t="40611" x="5880100" y="2986088"/>
          <p14:tracePt t="40616" x="5918200" y="3024188"/>
          <p14:tracePt t="40626" x="5961063" y="3089275"/>
          <p14:tracePt t="40636" x="5986463" y="3109913"/>
          <p14:tracePt t="40640" x="6011863" y="3135313"/>
          <p14:tracePt t="40650" x="6059488" y="3165475"/>
          <p14:tracePt t="40656" x="6084888" y="3190875"/>
          <p14:tracePt t="40666" x="6122988" y="3208338"/>
          <p14:tracePt t="40676" x="6135688" y="3233738"/>
          <p14:tracePt t="40682" x="6161088" y="3249613"/>
          <p14:tracePt t="40689" x="6208713" y="3276600"/>
          <p14:tracePt t="40696" x="6229350" y="3292475"/>
          <p14:tracePt t="40706" x="6275388" y="3302000"/>
          <p14:tracePt t="40716" x="6310313" y="3327400"/>
          <p14:tracePt t="40722" x="6356350" y="3335338"/>
          <p14:tracePt t="40732" x="6416675" y="3355975"/>
          <p14:tracePt t="40735" x="6450013" y="3365500"/>
          <p14:tracePt t="40746" x="6475413" y="3365500"/>
          <p14:tracePt t="40756" x="6505575" y="3373438"/>
          <p14:tracePt t="40763" x="6553200" y="3382963"/>
          <p14:tracePt t="40772" x="6611938" y="3382963"/>
          <p14:tracePt t="40776" x="6684963" y="3395663"/>
          <p14:tracePt t="40786" x="6769100" y="3403600"/>
          <p14:tracePt t="40796" x="6872288" y="3403600"/>
          <p14:tracePt t="40802" x="6969125" y="3416300"/>
          <p14:tracePt t="40812" x="7054850" y="3416300"/>
          <p14:tracePt t="40817" x="7156450" y="3416300"/>
          <p14:tracePt t="40829" x="7242175" y="3416300"/>
          <p14:tracePt t="40838" x="7327900" y="3416300"/>
          <p14:tracePt t="40842" x="7394575" y="3416300"/>
          <p14:tracePt t="40852" x="7454900" y="3416300"/>
          <p14:tracePt t="40858" x="7531100" y="3398838"/>
          <p14:tracePt t="40868" x="7578725" y="3368675"/>
          <p14:tracePt t="40880" x="7616825" y="3340100"/>
          <p14:tracePt t="40882" x="7654925" y="3314700"/>
          <p14:tracePt t="40892" x="7680325" y="3276600"/>
          <p14:tracePt t="40898" x="7710488" y="3236913"/>
          <p14:tracePt t="40909" x="7726363" y="3203575"/>
          <p14:tracePt t="40918" x="7735888" y="3173413"/>
          <p14:tracePt t="40924" x="7743825" y="3140075"/>
          <p14:tracePt t="40934" x="7753350" y="3105150"/>
          <p14:tracePt t="40939" x="7753350" y="3076575"/>
          <p14:tracePt t="40948" x="7753350" y="3041650"/>
          <p14:tracePt t="40958" x="7753350" y="3028950"/>
          <p14:tracePt t="40979" x="7713663" y="2927350"/>
          <p14:tracePt t="40988" x="7697788" y="2901950"/>
          <p14:tracePt t="40998" x="7672388" y="2867025"/>
          <p14:tracePt t="41003" x="7642225" y="2816225"/>
          <p14:tracePt t="41013" x="7624763" y="2803525"/>
          <p14:tracePt t="41020" x="7586663" y="2757488"/>
          <p14:tracePt t="41030" x="7540625" y="2727325"/>
          <p14:tracePt t="41040" x="7497763" y="2676525"/>
          <p14:tracePt t="41044" x="7446963" y="2646363"/>
          <p14:tracePt t="41054" x="7386638" y="2611438"/>
          <p14:tracePt t="41058" x="7323138" y="2582863"/>
          <p14:tracePt t="41070" x="7259638" y="2552700"/>
          <p14:tracePt t="41080" x="7212013" y="2532063"/>
          <p14:tracePt t="41083" x="7148513" y="2501900"/>
          <p14:tracePt t="41094" x="7075488" y="2479675"/>
          <p14:tracePt t="41100" x="7011988" y="2459038"/>
          <p14:tracePt t="41110" x="6923088" y="2438400"/>
          <p14:tracePt t="41120" x="6850063" y="2416175"/>
          <p14:tracePt t="41124" x="6773863" y="2395538"/>
          <p14:tracePt t="41136" x="6688138" y="2373313"/>
          <p14:tracePt t="41140" x="6611938" y="2360613"/>
          <p14:tracePt t="41150" x="6556375" y="2360613"/>
          <p14:tracePt t="41160" x="6515100" y="2360613"/>
          <p14:tracePt t="41166" x="6480175" y="2360613"/>
          <p14:tracePt t="41177" x="6459538" y="2360613"/>
          <p14:tracePt t="41180" x="6424613" y="2360613"/>
          <p14:tracePt t="41190" x="6396038" y="2365375"/>
          <p14:tracePt t="41200" x="6356350" y="2382838"/>
          <p14:tracePt t="41207" x="6343650" y="2398713"/>
          <p14:tracePt t="41216" x="6310313" y="2425700"/>
          <p14:tracePt t="41220" x="6280150" y="2463800"/>
          <p14:tracePt t="41230" x="6242050" y="2489200"/>
          <p14:tracePt t="41240" x="6208713" y="2505075"/>
          <p14:tracePt t="41246" x="6169025" y="2544763"/>
          <p14:tracePt t="41256" x="6143625" y="2582863"/>
          <p14:tracePt t="41262" x="6089650" y="2633663"/>
          <p14:tracePt t="41272" x="6062663" y="2671763"/>
          <p14:tracePt t="41282" x="6046788" y="2705100"/>
          <p14:tracePt t="41285" x="6029325" y="2730500"/>
          <p14:tracePt t="41297" x="6021388" y="2744788"/>
          <p14:tracePt t="41302" x="6003925" y="2798763"/>
          <p14:tracePt t="41312" x="6003925" y="2816225"/>
          <p14:tracePt t="41322" x="6003925" y="2820988"/>
          <p14:tracePt t="41327" x="6003925" y="2841625"/>
          <p14:tracePt t="41336" x="6003925" y="2846388"/>
          <p14:tracePt t="41343" x="6003925" y="2854325"/>
          <p14:tracePt t="41352" x="6003925" y="2859088"/>
          <p14:tracePt t="42018" x="6003925" y="2863850"/>
          <p14:tracePt t="42078" x="6016625" y="2863850"/>
          <p14:tracePt t="42083" x="6024563" y="2863850"/>
          <p14:tracePt t="42094" x="6029325" y="2863850"/>
          <p14:tracePt t="42098" x="6042025" y="2863850"/>
          <p14:tracePt t="42124" x="6049963" y="2863850"/>
          <p14:tracePt t="42340" x="6067425" y="2863850"/>
          <p14:tracePt t="42350" x="6092825" y="2863850"/>
          <p14:tracePt t="42360" x="6105525" y="2863850"/>
          <p14:tracePt t="42366" x="6110288" y="2863850"/>
          <p14:tracePt t="42390" x="6118225" y="2863850"/>
          <p14:tracePt t="42462" x="6130925" y="2884488"/>
          <p14:tracePt t="42472" x="6148388" y="2909888"/>
          <p14:tracePt t="42482" x="6169025" y="2935288"/>
          <p14:tracePt t="42486" x="6196013" y="2960688"/>
          <p14:tracePt t="42496" x="6224588" y="2995613"/>
          <p14:tracePt t="42502" x="6237288" y="3011488"/>
          <p14:tracePt t="42512" x="6254750" y="3033713"/>
          <p14:tracePt t="42522" x="6272213" y="3059113"/>
          <p14:tracePt t="42530" x="6292850" y="3076575"/>
          <p14:tracePt t="42538" x="6302375" y="3076575"/>
          <p14:tracePt t="42542" x="6323013" y="3089275"/>
          <p14:tracePt t="42552" x="6327775" y="3092450"/>
          <p14:tracePt t="42562" x="6335713" y="3092450"/>
          <p14:tracePt t="42568" x="6348413" y="3101975"/>
          <p14:tracePt t="42578" x="6361113" y="3109913"/>
          <p14:tracePt t="42582" x="6386513" y="3117850"/>
          <p14:tracePt t="42593" x="6399213" y="3122613"/>
          <p14:tracePt t="42602" x="6424613" y="3130550"/>
          <p14:tracePt t="42608" x="6446838" y="3140075"/>
          <p14:tracePt t="42618" x="6459538" y="3140075"/>
          <p14:tracePt t="42621" x="6484938" y="3155950"/>
          <p14:tracePt t="42634" x="6505575" y="3165475"/>
          <p14:tracePt t="42645" x="6540500" y="3182938"/>
          <p14:tracePt t="42648" x="6565900" y="3186113"/>
          <p14:tracePt t="42658" x="6586538" y="3186113"/>
          <p14:tracePt t="42663" x="6604000" y="3195638"/>
          <p14:tracePt t="42671" x="6616700" y="3195638"/>
          <p14:tracePt t="42684" x="6621463" y="3195638"/>
          <p14:tracePt t="42687" x="6634163" y="3195638"/>
          <p14:tracePt t="42698" x="6642100" y="3195638"/>
          <p14:tracePt t="42713" x="6646863" y="3195638"/>
          <p14:tracePt t="42730" x="6654800" y="3195638"/>
          <p14:tracePt t="43592" x="6667500" y="3186113"/>
          <p14:tracePt t="43602" x="6684963" y="3152775"/>
          <p14:tracePt t="43607" x="6700838" y="3105150"/>
          <p14:tracePt t="43616" x="6718300" y="3067050"/>
          <p14:tracePt t="43626" x="6727825" y="3036888"/>
          <p14:tracePt t="43632" x="6748463" y="2973388"/>
          <p14:tracePt t="43643" x="6756400" y="2960688"/>
          <p14:tracePt t="43646" x="6756400" y="2927350"/>
          <p14:tracePt t="43656" x="6765925" y="2905125"/>
          <p14:tracePt t="43668" x="6765925" y="2879725"/>
          <p14:tracePt t="43671" x="6765925" y="2828925"/>
          <p14:tracePt t="43682" x="6765925" y="2803525"/>
          <p14:tracePt t="43688" x="6765925" y="2773363"/>
          <p14:tracePt t="43698" x="6765925" y="2744788"/>
          <p14:tracePt t="43705" x="6765925" y="2701925"/>
          <p14:tracePt t="43712" x="6756400" y="2654300"/>
          <p14:tracePt t="43722" x="6727825" y="2603500"/>
          <p14:tracePt t="43729" x="6705600" y="2586038"/>
          <p14:tracePt t="43738" x="6697663" y="2532063"/>
          <p14:tracePt t="43748" x="6659563" y="2492375"/>
          <p14:tracePt t="43752" x="6634163" y="2471738"/>
          <p14:tracePt t="43762" x="6608763" y="2446338"/>
          <p14:tracePt t="43768" x="6569075" y="2408238"/>
          <p14:tracePt t="43778" x="6543675" y="2390775"/>
          <p14:tracePt t="43788" x="6523038" y="2373313"/>
          <p14:tracePt t="43791" x="6497638" y="2365375"/>
          <p14:tracePt t="43802" x="6484938" y="2352675"/>
          <p14:tracePt t="43808" x="6459538" y="2335213"/>
          <p14:tracePt t="43817" x="6437313" y="2319338"/>
          <p14:tracePt t="43828" x="6411913" y="2319338"/>
          <p14:tracePt t="43834" x="6378575" y="2301875"/>
          <p14:tracePt t="43845" x="6365875" y="2301875"/>
          <p14:tracePt t="43848" x="6330950" y="2292350"/>
          <p14:tracePt t="43858" x="6310313" y="2279650"/>
          <p14:tracePt t="43868" x="6254750" y="2271713"/>
          <p14:tracePt t="43874" x="6229350" y="2271713"/>
          <p14:tracePt t="43884" x="6199188" y="2271713"/>
          <p14:tracePt t="43888" x="6165850" y="2263775"/>
          <p14:tracePt t="43898" x="6135688" y="2263775"/>
          <p14:tracePt t="43908" x="6115050" y="2263775"/>
          <p14:tracePt t="43914" x="6089650" y="2263775"/>
          <p14:tracePt t="43923" x="6067425" y="2263775"/>
          <p14:tracePt t="43930" x="6054725" y="2263775"/>
          <p14:tracePt t="43938" x="6029325" y="2263775"/>
          <p14:tracePt t="43950" x="6008688" y="2263775"/>
          <p14:tracePt t="43954" x="5995988" y="2263775"/>
          <p14:tracePt t="43964" x="5983288" y="2263775"/>
          <p14:tracePt t="43970" x="5965825" y="2263775"/>
          <p14:tracePt t="43980" x="5953125" y="2263775"/>
          <p14:tracePt t="43990" x="5935663" y="2279650"/>
          <p14:tracePt t="43994" x="5930900" y="2289175"/>
          <p14:tracePt t="44004" x="5918200" y="2301875"/>
          <p14:tracePt t="44010" x="5884863" y="2319338"/>
          <p14:tracePt t="44020" x="5867400" y="2332038"/>
          <p14:tracePt t="44030" x="5854700" y="2347913"/>
          <p14:tracePt t="44035" x="5837238" y="2373313"/>
          <p14:tracePt t="44044" x="5821363" y="2386013"/>
          <p14:tracePt t="44050" x="5803900" y="2420938"/>
          <p14:tracePt t="44060" x="5799138" y="2438400"/>
          <p14:tracePt t="44070" x="5773738" y="2459038"/>
          <p14:tracePt t="44076" x="5756275" y="2484438"/>
          <p14:tracePt t="44086" x="5740400" y="2505075"/>
          <p14:tracePt t="44090" x="5740400" y="2540000"/>
          <p14:tracePt t="44100" x="5727700" y="2565400"/>
          <p14:tracePt t="44110" x="5718175" y="2586038"/>
          <p14:tracePt t="44116" x="5718175" y="2620963"/>
          <p14:tracePt t="44126" x="5710238" y="2651125"/>
          <p14:tracePt t="44131" x="5710238" y="2697163"/>
          <p14:tracePt t="44140" x="5710238" y="2727325"/>
          <p14:tracePt t="44152" x="5702300" y="2760663"/>
          <p14:tracePt t="44156" x="5702300" y="2782888"/>
          <p14:tracePt t="44165" x="5702300" y="2811463"/>
          <p14:tracePt t="44172" x="5702300" y="2836863"/>
          <p14:tracePt t="44182" x="5702300" y="2859088"/>
          <p14:tracePt t="44192" x="5702300" y="2879725"/>
          <p14:tracePt t="44196" x="5705475" y="2905125"/>
          <p14:tracePt t="44206" x="5722938" y="2930525"/>
          <p14:tracePt t="44213" x="5730875" y="2960688"/>
          <p14:tracePt t="44222" x="5753100" y="2978150"/>
          <p14:tracePt t="44232" x="5770563" y="3003550"/>
          <p14:tracePt t="44236" x="5783263" y="3016250"/>
          <p14:tracePt t="44246" x="5791200" y="3024188"/>
          <p14:tracePt t="44252" x="5803900" y="3036888"/>
          <p14:tracePt t="44262" x="5829300" y="3063875"/>
          <p14:tracePt t="44272" x="5854700" y="3097213"/>
          <p14:tracePt t="44278" x="5872163" y="3114675"/>
          <p14:tracePt t="44288" x="5905500" y="3140075"/>
          <p14:tracePt t="44292" x="5922963" y="3152775"/>
          <p14:tracePt t="44302" x="5935663" y="3170238"/>
          <p14:tracePt t="44312" x="5969000" y="3195638"/>
          <p14:tracePt t="44318" x="6024563" y="3236913"/>
          <p14:tracePt t="44328" x="6059488" y="3254375"/>
          <p14:tracePt t="44332" x="6092825" y="3279775"/>
          <p14:tracePt t="44343" x="6130925" y="3302000"/>
          <p14:tracePt t="44352" x="6153150" y="3314700"/>
          <p14:tracePt t="44358" x="6211888" y="3343275"/>
          <p14:tracePt t="44368" x="6259513" y="3365500"/>
          <p14:tracePt t="44374" x="6323013" y="3408363"/>
          <p14:tracePt t="44384" x="6373813" y="3446463"/>
          <p14:tracePt t="44392" x="6424613" y="3475038"/>
          <p14:tracePt t="44398" x="6472238" y="3484563"/>
          <p14:tracePt t="44408" x="6530975" y="3505200"/>
          <p14:tracePt t="44414" x="6573838" y="3505200"/>
          <p14:tracePt t="44424" x="6608763" y="3514725"/>
          <p14:tracePt t="44434" x="6642100" y="3522663"/>
          <p14:tracePt t="44438" x="6697663" y="3522663"/>
          <p14:tracePt t="44448" x="6731000" y="3522663"/>
          <p14:tracePt t="44453" x="6773863" y="3522663"/>
          <p14:tracePt t="44464" x="6804025" y="3522663"/>
          <p14:tracePt t="44473" x="6837363" y="3522663"/>
          <p14:tracePt t="44478" x="6880225" y="3522663"/>
          <p14:tracePt t="44490" x="6910388" y="3517900"/>
          <p14:tracePt t="44494" x="6973888" y="3497263"/>
          <p14:tracePt t="44504" x="6994525" y="3489325"/>
          <p14:tracePt t="44514" x="7042150" y="3479800"/>
          <p14:tracePt t="44520" x="7062788" y="3467100"/>
          <p14:tracePt t="44530" x="7088188" y="3449638"/>
          <p14:tracePt t="44534" x="7110413" y="3441700"/>
          <p14:tracePt t="44544" x="7127875" y="3429000"/>
          <p14:tracePt t="44554" x="7143750" y="3403600"/>
          <p14:tracePt t="44560" x="7156450" y="3386138"/>
          <p14:tracePt t="44570" x="7173913" y="3365500"/>
          <p14:tracePt t="44574" x="7191375" y="3330575"/>
          <p14:tracePt t="44584" x="7199313" y="3297238"/>
          <p14:tracePt t="44594" x="7216775" y="3249613"/>
          <p14:tracePt t="44601" x="7259638" y="3198813"/>
          <p14:tracePt t="44610" x="7267575" y="3173413"/>
          <p14:tracePt t="44616" x="7275513" y="3152775"/>
          <p14:tracePt t="44626" x="7280275" y="3127375"/>
          <p14:tracePt t="44636" x="7288213" y="3097213"/>
          <p14:tracePt t="44639" x="7297738" y="3063875"/>
          <p14:tracePt t="44650" x="7297738" y="3028950"/>
          <p14:tracePt t="44655" x="7297738" y="2998788"/>
          <p14:tracePt t="44666" x="7297738" y="2957513"/>
          <p14:tracePt t="44676" x="7297738" y="2922588"/>
          <p14:tracePt t="44680" x="7292975" y="2892425"/>
          <p14:tracePt t="44690" x="7275513" y="2846388"/>
          <p14:tracePt t="44697" x="7246938" y="2808288"/>
          <p14:tracePt t="44706" x="7219950" y="2770188"/>
          <p14:tracePt t="44716" x="7181850" y="2730500"/>
          <p14:tracePt t="44722" x="7156450" y="2705100"/>
          <p14:tracePt t="44732" x="7118350" y="2679700"/>
          <p14:tracePt t="44736" x="7085013" y="2663825"/>
          <p14:tracePt t="44746" x="7050088" y="2646363"/>
          <p14:tracePt t="44756" x="7016750" y="2638425"/>
          <p14:tracePt t="44762" x="6981825" y="2628900"/>
          <p14:tracePt t="44772" x="6948488" y="2611438"/>
          <p14:tracePt t="44776" x="6915150" y="2603500"/>
          <p14:tracePt t="44786" x="6867525" y="2582863"/>
          <p14:tracePt t="44797" x="6821488" y="2565400"/>
          <p14:tracePt t="44802" x="6756400" y="2532063"/>
          <p14:tracePt t="44812" x="6710363" y="2514600"/>
          <p14:tracePt t="44815" x="6646863" y="2492375"/>
          <p14:tracePt t="44828" x="6599238" y="2471738"/>
          <p14:tracePt t="44836" x="6565900" y="2463800"/>
          <p14:tracePt t="44842" x="6518275" y="2454275"/>
          <p14:tracePt t="44852" x="6475413" y="2446338"/>
          <p14:tracePt t="44857" x="6442075" y="2438400"/>
          <p14:tracePt t="44868" x="6408738" y="2428875"/>
          <p14:tracePt t="44878" x="6373813" y="2420938"/>
          <p14:tracePt t="44882" x="6330950" y="2420938"/>
          <p14:tracePt t="44893" x="6302375" y="2420938"/>
          <p14:tracePt t="44898" x="6275388" y="2420938"/>
          <p14:tracePt t="44908" x="6234113" y="2420938"/>
          <p14:tracePt t="44919" x="6221413" y="2420938"/>
          <p14:tracePt t="44922" x="6199188" y="2420938"/>
          <p14:tracePt t="44932" x="6173788" y="2425700"/>
          <p14:tracePt t="44938" x="6161088" y="2441575"/>
          <p14:tracePt t="44948" x="6122988" y="2466975"/>
          <p14:tracePt t="44963" x="6089650" y="2484438"/>
          <p14:tracePt t="44964" x="6062663" y="2522538"/>
          <p14:tracePt t="44974" x="6024563" y="2560638"/>
          <p14:tracePt t="44979" x="5986463" y="2598738"/>
          <p14:tracePt t="44987" x="5961063" y="2624138"/>
          <p14:tracePt t="44998" x="5922963" y="2663825"/>
          <p14:tracePt t="45004" x="5892800" y="2709863"/>
          <p14:tracePt t="45014" x="5876925" y="2747963"/>
          <p14:tracePt t="45018" x="5859463" y="2770188"/>
          <p14:tracePt t="45029" x="5842000" y="2795588"/>
          <p14:tracePt t="45038" x="5834063" y="2824163"/>
          <p14:tracePt t="45044" x="5834063" y="2851150"/>
          <p14:tracePt t="45054" x="5824538" y="2879725"/>
          <p14:tracePt t="45060" x="5824538" y="2914650"/>
          <p14:tracePt t="45070" x="5824538" y="2943225"/>
          <p14:tracePt t="45080" x="5824538" y="2978150"/>
          <p14:tracePt t="45083" x="5824538" y="2998788"/>
          <p14:tracePt t="45094" x="5824538" y="3024188"/>
          <p14:tracePt t="45098" x="5829300" y="3046413"/>
          <p14:tracePt t="45110" x="5846763" y="3071813"/>
          <p14:tracePt t="45120" x="5872163" y="3105150"/>
          <p14:tracePt t="45124" x="5880100" y="3109913"/>
          <p14:tracePt t="45134" x="5902325" y="3130550"/>
          <p14:tracePt t="45140" x="5922963" y="3140075"/>
          <p14:tracePt t="45150" x="5948363" y="3155950"/>
          <p14:tracePt t="45160" x="5983288" y="3182938"/>
          <p14:tracePt t="45166" x="5995988" y="3198813"/>
          <p14:tracePt t="45173" x="6021388" y="3211513"/>
          <p14:tracePt t="45180" x="6080125" y="3249613"/>
          <p14:tracePt t="45190" x="6102350" y="3276600"/>
          <p14:tracePt t="45199" x="6153150" y="3305175"/>
          <p14:tracePt t="45206" x="6178550" y="3330575"/>
          <p14:tracePt t="45216" x="6242050" y="3360738"/>
          <p14:tracePt t="45219" x="6305550" y="3429000"/>
          <p14:tracePt t="45230" x="6343650" y="3454400"/>
          <p14:tracePt t="45240" x="6408738" y="3489325"/>
          <p14:tracePt t="45247" x="6454775" y="3517900"/>
          <p14:tracePt t="45256" x="6505575" y="3535363"/>
          <p14:tracePt t="45260" x="6543675" y="3573463"/>
          <p14:tracePt t="45270" x="6565900" y="3581400"/>
          <p14:tracePt t="45280" x="6611938" y="3598863"/>
          <p14:tracePt t="45286" x="6672263" y="3621088"/>
          <p14:tracePt t="45296" x="6731000" y="3641725"/>
          <p14:tracePt t="45301" x="6808788" y="3662363"/>
          <p14:tracePt t="45313" x="6897688" y="3684588"/>
          <p14:tracePt t="45322" x="6981825" y="3697288"/>
          <p14:tracePt t="45326" x="7080250" y="3697288"/>
          <p14:tracePt t="45336" x="7169150" y="3697288"/>
          <p14:tracePt t="45343" x="7254875" y="3697288"/>
          <p14:tracePt t="45351" x="7340600" y="3697288"/>
          <p14:tracePt t="45362" x="7424738" y="3679825"/>
          <p14:tracePt t="45366" x="7488238" y="3659188"/>
          <p14:tracePt t="45376" x="7535863" y="3636963"/>
          <p14:tracePt t="45382" x="7553325" y="3624263"/>
          <p14:tracePt t="45392" x="7586663" y="3586163"/>
          <p14:tracePt t="45402" x="7604125" y="3565525"/>
          <p14:tracePt t="45408" x="7612063" y="3530600"/>
          <p14:tracePt t="45418" x="7620000" y="3505200"/>
          <p14:tracePt t="45422" x="7637463" y="3449638"/>
          <p14:tracePt t="45432" x="7637463" y="3421063"/>
          <p14:tracePt t="45443" x="7637463" y="3395663"/>
          <p14:tracePt t="45446" x="7637463" y="3373438"/>
          <p14:tracePt t="45458" x="7637463" y="3352800"/>
          <p14:tracePt t="45462" x="7637463" y="3317875"/>
          <p14:tracePt t="45472" x="7637463" y="3289300"/>
          <p14:tracePt t="45482" x="7624763" y="3254375"/>
          <p14:tracePt t="45487" x="7594600" y="3190875"/>
          <p14:tracePt t="45498" x="7540625" y="3127375"/>
          <p14:tracePt t="45503" x="7472363" y="3059113"/>
          <p14:tracePt t="45512" x="7450138" y="3033713"/>
          <p14:tracePt t="45523" x="7407275" y="2995613"/>
          <p14:tracePt t="45528" x="7356475" y="2957513"/>
          <p14:tracePt t="45538" x="7280275" y="2909888"/>
          <p14:tracePt t="45542" x="7204075" y="2854325"/>
          <p14:tracePt t="45554" x="7110413" y="2798763"/>
          <p14:tracePt t="45564" x="7007225" y="2740025"/>
          <p14:tracePt t="45568" x="6875463" y="2679700"/>
          <p14:tracePt t="45578" x="6723063" y="2616200"/>
          <p14:tracePt t="45584" x="6548438" y="2565400"/>
          <p14:tracePt t="45594" x="6343650" y="2505075"/>
          <p14:tracePt t="45604" x="6173788" y="2466975"/>
          <p14:tracePt t="45608" x="6003925" y="2425700"/>
          <p14:tracePt t="45618" x="5859463" y="2403475"/>
          <p14:tracePt t="45624" x="5730875" y="2390775"/>
          <p14:tracePt t="45634" x="5646738" y="2382838"/>
          <p14:tracePt t="45644" x="5573713" y="2370138"/>
          <p14:tracePt t="45650" x="5527675" y="2370138"/>
          <p14:tracePt t="45660" x="5522913" y="2370138"/>
          <p14:tracePt t="45664" x="5518150" y="2370138"/>
          <p14:tracePt t="45735" x="0" y="0"/>
        </p14:tracePtLst>
        <p14:tracePtLst>
          <p14:tracePt t="46610" x="7097713" y="476250"/>
          <p14:tracePt t="46754" x="7088188" y="471488"/>
          <p14:tracePt t="46764" x="7046913" y="463550"/>
          <p14:tracePt t="46768" x="7011988" y="455613"/>
          <p14:tracePt t="46779" x="6953250" y="442913"/>
          <p14:tracePt t="46788" x="6892925" y="433388"/>
          <p14:tracePt t="46795" x="6859588" y="425450"/>
          <p14:tracePt t="46804" x="6804025" y="425450"/>
          <p14:tracePt t="46810" x="6756400" y="425450"/>
          <p14:tracePt t="46820" x="6715125" y="425450"/>
          <p14:tracePt t="46831" x="6684963" y="425450"/>
          <p14:tracePt t="46834" x="6642100" y="425450"/>
          <p14:tracePt t="46844" x="6594475" y="425450"/>
          <p14:tracePt t="46850" x="6553200" y="425450"/>
          <p14:tracePt t="46860" x="6530975" y="425450"/>
          <p14:tracePt t="46870" x="6505575" y="425450"/>
          <p14:tracePt t="46874" x="6475413" y="425450"/>
          <p14:tracePt t="46884" x="6434138" y="425450"/>
          <p14:tracePt t="46890" x="6408738" y="425450"/>
          <p14:tracePt t="46900" x="6386513" y="430213"/>
          <p14:tracePt t="46910" x="6373813" y="430213"/>
          <p14:tracePt t="46916" x="6340475" y="446088"/>
          <p14:tracePt t="46924" x="6315075" y="463550"/>
          <p14:tracePt t="46930" x="6292850" y="476250"/>
          <p14:tracePt t="46939" x="6275388" y="485775"/>
          <p14:tracePt t="46950" x="6254750" y="501650"/>
          <p14:tracePt t="46963" x="6196013" y="539750"/>
          <p14:tracePt t="46966" x="6156325" y="565150"/>
          <p14:tracePt t="46969" x="6135688" y="574675"/>
          <p14:tracePt t="46981" x="6118225" y="592138"/>
          <p14:tracePt t="46990" x="6105525" y="600075"/>
          <p14:tracePt t="46997" x="6089650" y="604838"/>
          <p14:tracePt t="47005" x="6084888" y="612775"/>
          <p14:tracePt t="47152" x="6092825" y="612775"/>
          <p14:tracePt t="47158" x="6118225" y="620713"/>
          <p14:tracePt t="47168" x="6140450" y="625475"/>
          <p14:tracePt t="47172" x="6161088" y="625475"/>
          <p14:tracePt t="47181" x="6196013" y="633413"/>
          <p14:tracePt t="47192" x="6208713" y="633413"/>
          <p14:tracePt t="47198" x="6234113" y="633413"/>
          <p14:tracePt t="47208" x="6237288" y="633413"/>
          <p14:tracePt t="47212" x="6249988" y="633413"/>
          <p14:tracePt t="47222" x="6275388" y="642938"/>
          <p14:tracePt t="47238" x="6280150" y="642938"/>
          <p14:tracePt t="47248" x="6292850" y="642938"/>
          <p14:tracePt t="47252" x="6305550" y="650875"/>
          <p14:tracePt t="47274" x="6323013" y="650875"/>
          <p14:tracePt t="47278" x="6335713" y="663575"/>
          <p14:tracePt t="47288" x="6353175" y="671513"/>
          <p14:tracePt t="47294" x="6386513" y="688975"/>
          <p14:tracePt t="47304" x="6421438" y="719138"/>
          <p14:tracePt t="47314" x="6472238" y="736600"/>
          <p14:tracePt t="47317" x="6505575" y="752475"/>
          <p14:tracePt t="47328" x="6540500" y="769938"/>
          <p14:tracePt t="47334" x="6565900" y="777875"/>
          <p14:tracePt t="47344" x="6594475" y="795338"/>
          <p14:tracePt t="47354" x="6646863" y="817563"/>
          <p14:tracePt t="47360" x="6680200" y="833438"/>
          <p14:tracePt t="47370" x="6718300" y="858838"/>
          <p14:tracePt t="47373" x="6740525" y="868363"/>
          <p14:tracePt t="47384" x="6765925" y="876300"/>
          <p14:tracePt t="47394" x="6794500" y="884238"/>
          <p14:tracePt t="47398" x="6854825" y="893763"/>
          <p14:tracePt t="47410" x="6918325" y="914400"/>
          <p14:tracePt t="47415" x="6981825" y="944563"/>
          <p14:tracePt t="47424" x="7042150" y="965200"/>
          <p14:tracePt t="47434" x="7100888" y="987425"/>
          <p14:tracePt t="47440" x="7148513" y="995363"/>
          <p14:tracePt t="47450" x="7181850" y="1003300"/>
          <p14:tracePt t="47454" x="7216775" y="1020763"/>
          <p14:tracePt t="47466" x="7229475" y="1020763"/>
          <p14:tracePt t="47474" x="7237413" y="1020763"/>
          <p14:tracePt t="47480" x="7267575" y="1030288"/>
          <p14:tracePt t="47728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763"/>
            <a:ext cx="3357154" cy="470215"/>
          </a:xfrm>
        </p:spPr>
        <p:txBody>
          <a:bodyPr>
            <a:noAutofit/>
          </a:bodyPr>
          <a:lstStyle/>
          <a:p>
            <a:pPr algn="ctr"/>
            <a:r>
              <a:rPr lang="el-GR" sz="2700" dirty="0">
                <a:solidFill>
                  <a:schemeClr val="bg1"/>
                </a:solidFill>
                <a:latin typeface="Futura"/>
              </a:rPr>
              <a:t>Συμπλέκτης δίσκων</a:t>
            </a:r>
            <a:endParaRPr lang="en-US" sz="2700" dirty="0">
              <a:solidFill>
                <a:schemeClr val="bg1"/>
              </a:solidFill>
              <a:latin typeface="Futu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61114"/>
            <a:ext cx="3086100" cy="365125"/>
          </a:xfrm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ΣΜ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I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Ι - Συμπλέκτες και Φρένα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61114"/>
            <a:ext cx="2057400" cy="365125"/>
          </a:xfrm>
        </p:spPr>
        <p:txBody>
          <a:bodyPr/>
          <a:lstStyle/>
          <a:p>
            <a:fld id="{EECE4E6F-CEF9-4CDE-8892-09703DDB3CAC}" type="slidenum">
              <a:rPr lang="en-US" smtClean="0">
                <a:solidFill>
                  <a:schemeClr val="bg1"/>
                </a:solidFill>
                <a:latin typeface="Helvetica" pitchFamily="34" charset="0"/>
              </a:rPr>
              <a:t>9</a:t>
            </a:fld>
            <a:endParaRPr lang="en-US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9458" r="4807" b="5221"/>
          <a:stretch/>
        </p:blipFill>
        <p:spPr>
          <a:xfrm>
            <a:off x="1517374" y="951820"/>
            <a:ext cx="6109252" cy="3869634"/>
          </a:xfrm>
          <a:prstGeom prst="roundRect">
            <a:avLst>
              <a:gd name="adj" fmla="val 0"/>
            </a:avLst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" t="3907" r="4613" b="3468"/>
          <a:stretch/>
        </p:blipFill>
        <p:spPr>
          <a:xfrm>
            <a:off x="270907" y="2995613"/>
            <a:ext cx="4301093" cy="2888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3322" r="4613" b="3469"/>
          <a:stretch/>
        </p:blipFill>
        <p:spPr>
          <a:xfrm>
            <a:off x="4607950" y="2995613"/>
            <a:ext cx="4251079" cy="289145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678577" y="1004405"/>
            <a:ext cx="1854925" cy="3271911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9752" y="574900"/>
            <a:ext cx="4544514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Futura"/>
              </a:rPr>
              <a:t>Εφαρμογή</a:t>
            </a:r>
            <a:r>
              <a:rPr lang="en-GB" dirty="0">
                <a:solidFill>
                  <a:schemeClr val="bg1"/>
                </a:solidFill>
                <a:latin typeface="Futura"/>
              </a:rPr>
              <a:t>: </a:t>
            </a:r>
            <a:r>
              <a:rPr lang="el-GR" dirty="0">
                <a:solidFill>
                  <a:schemeClr val="bg1"/>
                </a:solidFill>
                <a:latin typeface="Futura"/>
              </a:rPr>
              <a:t>Συστήματα διπλού συμπλέκτη</a:t>
            </a:r>
            <a:endParaRPr lang="en-US" dirty="0">
              <a:solidFill>
                <a:schemeClr val="bg1"/>
              </a:solidFill>
              <a:latin typeface="Futura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FC4F7AB-8F35-4D05-94F8-140B2E25EC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3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69"/>
    </mc:Choice>
    <mc:Fallback xmlns="">
      <p:transition spd="slow" advTm="8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0122 -0.1655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  <p:extLst>
    <p:ext uri="{3A86A75C-4F4B-4683-9AE1-C65F6400EC91}">
      <p14:laserTraceLst xmlns:p14="http://schemas.microsoft.com/office/powerpoint/2010/main">
        <p14:tracePtLst>
          <p14:tracePt t="10035" x="2727325" y="1800225"/>
          <p14:tracePt t="10356" x="0" y="0"/>
        </p14:tracePtLst>
        <p14:tracePtLst>
          <p14:tracePt t="25117" x="2909888" y="3122613"/>
          <p14:tracePt t="25210" x="2909888" y="3114675"/>
          <p14:tracePt t="25216" x="2906713" y="3101975"/>
          <p14:tracePt t="25226" x="2897188" y="3076575"/>
          <p14:tracePt t="25232" x="2894013" y="3041650"/>
          <p14:tracePt t="25240" x="2884488" y="3011488"/>
          <p14:tracePt t="25252" x="2868613" y="2973388"/>
          <p14:tracePt t="25256" x="2833688" y="2914650"/>
          <p14:tracePt t="25266" x="2813050" y="2851150"/>
          <p14:tracePt t="25269" x="2795588" y="2790825"/>
          <p14:tracePt t="25282" x="2774950" y="2714625"/>
          <p14:tracePt t="25292" x="2752725" y="2654300"/>
          <p14:tracePt t="25296" x="2732088" y="2578100"/>
          <p14:tracePt t="25306" x="2697163" y="2519363"/>
          <p14:tracePt t="25312" x="2681288" y="2454275"/>
          <p14:tracePt t="25322" x="2668588" y="2395538"/>
          <p14:tracePt t="25332" x="2659063" y="2347913"/>
          <p14:tracePt t="25336" x="2638425" y="2301875"/>
          <p14:tracePt t="25346" x="2633663" y="2266950"/>
          <p14:tracePt t="25352" x="2620963" y="2220913"/>
          <p14:tracePt t="25362" x="2613025" y="2190750"/>
          <p14:tracePt t="25372" x="2608263" y="2165350"/>
          <p14:tracePt t="25378" x="2600325" y="2144713"/>
          <p14:tracePt t="25388" x="2590800" y="2119313"/>
          <p14:tracePt t="25392" x="2582863" y="2089150"/>
          <p14:tracePt t="25402" x="2574925" y="2063750"/>
          <p14:tracePt t="25412" x="2574925" y="2058988"/>
          <p14:tracePt t="25417" x="2574925" y="2051050"/>
          <p14:tracePt t="25514" x="2574925" y="2076450"/>
          <p14:tracePt t="25524" x="2574925" y="2127250"/>
          <p14:tracePt t="25534" x="2574925" y="2173288"/>
          <p14:tracePt t="25537" x="2574925" y="2203450"/>
          <p14:tracePt t="25548" x="2574925" y="2259013"/>
          <p14:tracePt t="25554" x="2574925" y="2301875"/>
          <p14:tracePt t="25564" x="2574925" y="2335213"/>
          <p14:tracePt t="25575" x="2574925" y="2357438"/>
          <p14:tracePt t="25577" x="2574925" y="2398713"/>
          <p14:tracePt t="25588" x="2578100" y="2446338"/>
          <p14:tracePt t="25594" x="2590800" y="2505075"/>
          <p14:tracePt t="25604" x="2600325" y="2565400"/>
          <p14:tracePt t="25614" x="2613025" y="2638425"/>
          <p14:tracePt t="25620" x="2620963" y="2727325"/>
          <p14:tracePt t="25630" x="2641600" y="2824163"/>
          <p14:tracePt t="25633" x="2655888" y="2914650"/>
          <p14:tracePt t="25644" x="2663825" y="2986088"/>
          <p14:tracePt t="25654" x="2689225" y="3076575"/>
          <p14:tracePt t="25660" x="2697163" y="3148013"/>
          <p14:tracePt t="25670" x="2706688" y="3195638"/>
          <p14:tracePt t="25674" x="2706688" y="3236913"/>
          <p14:tracePt t="25684" x="2714625" y="3271838"/>
          <p14:tracePt t="25694" x="2714625" y="3276600"/>
          <p14:tracePt t="25776" x="2714625" y="3246438"/>
          <p14:tracePt t="25779" x="2714625" y="3211513"/>
          <p14:tracePt t="25790" x="2714625" y="3170238"/>
          <p14:tracePt t="25796" x="2714625" y="3097213"/>
          <p14:tracePt t="25806" x="2714625" y="3011488"/>
          <p14:tracePt t="25815" x="2714625" y="2914650"/>
          <p14:tracePt t="25822" x="2709863" y="2811463"/>
          <p14:tracePt t="25832" x="2709863" y="2714625"/>
          <p14:tracePt t="25835" x="2697163" y="2611438"/>
          <p14:tracePt t="25846" x="2684463" y="2501900"/>
          <p14:tracePt t="25856" x="2676525" y="2386013"/>
          <p14:tracePt t="25860" x="2663825" y="2271713"/>
          <p14:tracePt t="25872" x="2651125" y="2157413"/>
          <p14:tracePt t="25877" x="2641600" y="2054225"/>
          <p14:tracePt t="25886" x="2641600" y="1957388"/>
          <p14:tracePt t="25896" x="2628900" y="1871663"/>
          <p14:tracePt t="25902" x="2616200" y="1782763"/>
          <p14:tracePt t="25912" x="2608263" y="1709738"/>
          <p14:tracePt t="25918" x="2608263" y="1654175"/>
          <p14:tracePt t="25926" x="2600325" y="1608138"/>
          <p14:tracePt t="25937" x="2600325" y="1600200"/>
          <p14:tracePt t="25992" x="2590800" y="1646238"/>
          <p14:tracePt t="25997" x="2590800" y="1668463"/>
          <p14:tracePt t="26008" x="2590800" y="1731963"/>
          <p14:tracePt t="26018" x="2590800" y="1816100"/>
          <p14:tracePt t="26022" x="2590800" y="1919288"/>
          <p14:tracePt t="26032" x="2590800" y="2003425"/>
          <p14:tracePt t="26043" x="2590800" y="2101850"/>
          <p14:tracePt t="26048" x="2590800" y="2185988"/>
          <p14:tracePt t="26058" x="2590800" y="2284413"/>
          <p14:tracePt t="26064" x="2590800" y="2370138"/>
          <p14:tracePt t="26075" x="2590800" y="2471738"/>
          <p14:tracePt t="26077" x="2595563" y="2557463"/>
          <p14:tracePt t="26088" x="2608263" y="2659063"/>
          <p14:tracePt t="26098" x="2620963" y="2744788"/>
          <p14:tracePt t="26104" x="2628900" y="2833688"/>
          <p14:tracePt t="26113" x="2641600" y="2917825"/>
          <p14:tracePt t="26117" x="2651125" y="3003550"/>
          <p14:tracePt t="26128" x="2663825" y="3063875"/>
          <p14:tracePt t="26138" x="2663825" y="3097213"/>
          <p14:tracePt t="26144" x="2668588" y="3101975"/>
          <p14:tracePt t="26208" x="2668588" y="3071813"/>
          <p14:tracePt t="26220" x="2668588" y="3011488"/>
          <p14:tracePt t="26224" x="2668588" y="2982913"/>
          <p14:tracePt t="26233" x="2668588" y="2940050"/>
          <p14:tracePt t="26240" x="2668588" y="2879725"/>
          <p14:tracePt t="26250" x="2668588" y="2808288"/>
          <p14:tracePt t="26261" x="2668588" y="2722563"/>
          <p14:tracePt t="26263" x="2668588" y="2638425"/>
          <p14:tracePt t="26276" x="2668588" y="2540000"/>
          <p14:tracePt t="26280" x="2668588" y="2425700"/>
          <p14:tracePt t="26291" x="2668588" y="2339975"/>
          <p14:tracePt t="26300" x="2668588" y="2254250"/>
          <p14:tracePt t="26304" x="2668588" y="2170113"/>
          <p14:tracePt t="26316" x="2668588" y="2084388"/>
          <p14:tracePt t="26320" x="2668588" y="1987550"/>
          <p14:tracePt t="26329" x="2663825" y="1909763"/>
          <p14:tracePt t="26340" x="2651125" y="1838325"/>
          <p14:tracePt t="26346" x="2641600" y="1778000"/>
          <p14:tracePt t="26356" x="2633663" y="1731963"/>
          <p14:tracePt t="26360" x="2625725" y="1701800"/>
          <p14:tracePt t="26435" x="2625725" y="1727200"/>
          <p14:tracePt t="26443" x="2616200" y="1782763"/>
          <p14:tracePt t="26452" x="2603500" y="1854200"/>
          <p14:tracePt t="26462" x="2603500" y="1957388"/>
          <p14:tracePt t="26466" x="2603500" y="2054225"/>
          <p14:tracePt t="26476" x="2603500" y="2165350"/>
          <p14:tracePt t="26482" x="2603500" y="2279650"/>
          <p14:tracePt t="26493" x="2603500" y="2378075"/>
          <p14:tracePt t="26502" x="2603500" y="2463800"/>
          <p14:tracePt t="26506" x="2603500" y="2535238"/>
          <p14:tracePt t="26518" x="2603500" y="2595563"/>
          <p14:tracePt t="26522" x="2608263" y="2641600"/>
          <p14:tracePt t="26532" x="2616200" y="2684463"/>
          <p14:tracePt t="26543" x="2625725" y="2717800"/>
          <p14:tracePt t="26546" x="2633663" y="2752725"/>
          <p14:tracePt t="26558" x="2641600" y="2773363"/>
          <p14:tracePt t="26563" x="2651125" y="2790825"/>
          <p14:tracePt t="26572" x="2651125" y="2795588"/>
          <p14:tracePt t="26582" x="2655888" y="2808288"/>
          <p14:tracePt t="26637" x="2655888" y="2760663"/>
          <p14:tracePt t="26644" x="2655888" y="2740025"/>
          <p14:tracePt t="26653" x="2651125" y="2684463"/>
          <p14:tracePt t="26662" x="2641600" y="2638425"/>
          <p14:tracePt t="26668" x="2633663" y="2590800"/>
          <p14:tracePt t="26678" x="2625725" y="2532063"/>
          <p14:tracePt t="26683" x="2613025" y="2471738"/>
          <p14:tracePt t="26694" x="2603500" y="2413000"/>
          <p14:tracePt t="26704" x="2595563" y="2352675"/>
          <p14:tracePt t="26708" x="2582863" y="2292350"/>
          <p14:tracePt t="26717" x="2574925" y="2233613"/>
          <p14:tracePt t="26724" x="2552700" y="2170113"/>
          <p14:tracePt t="26734" x="2544763" y="2127250"/>
          <p14:tracePt t="26745" x="2535238" y="2079625"/>
          <p14:tracePt t="26746" x="0" y="0"/>
        </p14:tracePtLst>
        <p14:tracePtLst>
          <p14:tracePt t="35955" x="1174750" y="3475038"/>
          <p14:tracePt t="36090" x="1169988" y="3475038"/>
          <p14:tracePt t="36096" x="1131888" y="3509963"/>
          <p14:tracePt t="36104" x="1068388" y="3527425"/>
          <p14:tracePt t="36110" x="1025525" y="3540125"/>
          <p14:tracePt t="36120" x="949325" y="3560763"/>
          <p14:tracePt t="36130" x="871538" y="3581400"/>
          <p14:tracePt t="36136" x="800100" y="3611563"/>
          <p14:tracePt t="36146" x="736600" y="3633788"/>
          <p14:tracePt t="36150" x="671513" y="3662363"/>
          <p14:tracePt t="36160" x="625475" y="3692525"/>
          <p14:tracePt t="36170" x="587375" y="3722688"/>
          <p14:tracePt t="36176" x="574675" y="3740150"/>
          <p14:tracePt t="36186" x="565150" y="3743325"/>
          <p14:tracePt t="36272" x="574675" y="3735388"/>
          <p14:tracePt t="36282" x="600075" y="3709988"/>
          <p14:tracePt t="36292" x="638175" y="3671888"/>
          <p14:tracePt t="36298" x="663575" y="3646488"/>
          <p14:tracePt t="36306" x="714375" y="3608388"/>
          <p14:tracePt t="36312" x="762000" y="3586163"/>
          <p14:tracePt t="36322" x="795338" y="3568700"/>
          <p14:tracePt t="36332" x="855663" y="3560763"/>
          <p14:tracePt t="36335" x="881063" y="3560763"/>
          <p14:tracePt t="36346" x="901700" y="3552825"/>
          <p14:tracePt t="36352" x="927100" y="3552825"/>
          <p14:tracePt t="36362" x="931863" y="3552825"/>
          <p14:tracePt t="36372" x="944563" y="3543300"/>
          <p14:tracePt t="36388" x="957263" y="3543300"/>
          <p14:tracePt t="36392" x="982663" y="3535363"/>
          <p14:tracePt t="36402" x="987425" y="3535363"/>
          <p14:tracePt t="36412" x="995363" y="3535363"/>
          <p14:tracePt t="36418" x="1008063" y="3530600"/>
          <p14:tracePt t="36429" x="1012825" y="3522663"/>
          <p14:tracePt t="36518" x="0" y="0"/>
        </p14:tracePtLst>
        <p14:tracePtLst>
          <p14:tracePt t="37317" x="5114925" y="3816350"/>
          <p14:tracePt t="37330" x="5127625" y="3824288"/>
          <p14:tracePt t="37342" x="5135563" y="3829050"/>
          <p14:tracePt t="37356" x="5140325" y="3836988"/>
          <p14:tracePt t="37362" x="5148263" y="3836988"/>
          <p14:tracePt t="37372" x="5153025" y="3836988"/>
          <p14:tracePt t="37380" x="5157788" y="3841750"/>
          <p14:tracePt t="37396" x="5170488" y="3841750"/>
          <p14:tracePt t="37402" x="5178425" y="3849688"/>
          <p14:tracePt t="37412" x="5191125" y="3849688"/>
          <p14:tracePt t="37422" x="5224463" y="3859213"/>
          <p14:tracePt t="37426" x="5229225" y="3859213"/>
          <p14:tracePt t="37436" x="5241925" y="3862388"/>
          <p14:tracePt t="37443" x="5251450" y="3862388"/>
          <p14:tracePt t="37452" x="5264150" y="3862388"/>
          <p14:tracePt t="37462" x="5267325" y="3862388"/>
          <p14:tracePt t="37466" x="5280025" y="3862388"/>
          <p14:tracePt t="37476" x="5292725" y="3862388"/>
          <p14:tracePt t="37482" x="5318125" y="3862388"/>
          <p14:tracePt t="37493" x="5340350" y="3862388"/>
          <p14:tracePt t="37502" x="5373688" y="3859213"/>
          <p14:tracePt t="37507" x="5395913" y="3846513"/>
          <p14:tracePt t="37518" x="5408613" y="3846513"/>
          <p14:tracePt t="37522" x="5434013" y="3829050"/>
          <p14:tracePt t="37532" x="5449888" y="3811588"/>
          <p14:tracePt t="37543" x="5480050" y="3811588"/>
          <p14:tracePt t="37548" x="5497513" y="3798888"/>
          <p14:tracePt t="37558" x="5502275" y="3798888"/>
          <p14:tracePt t="37562" x="5514975" y="3798888"/>
          <p14:tracePt t="37572" x="5518150" y="3798888"/>
          <p14:tracePt t="37684" x="5527675" y="3798888"/>
          <p14:tracePt t="37694" x="5530850" y="3808413"/>
          <p14:tracePt t="37784" x="5540375" y="3808413"/>
          <p14:tracePt t="37789" x="5553075" y="3798888"/>
          <p14:tracePt t="37800" x="5586413" y="3790950"/>
          <p14:tracePt t="37806" x="5599113" y="3781425"/>
          <p14:tracePt t="37814" x="5616575" y="3773488"/>
          <p14:tracePt t="37827" x="5637213" y="3765550"/>
          <p14:tracePt t="37830" x="5672138" y="3765550"/>
          <p14:tracePt t="37840" x="5692775" y="3760788"/>
          <p14:tracePt t="37846" x="5748338" y="3748088"/>
          <p14:tracePt t="37856" x="5770563" y="3748088"/>
          <p14:tracePt t="37866" x="5795963" y="3748088"/>
          <p14:tracePt t="37869" x="5816600" y="3748088"/>
          <p14:tracePt t="37880" x="5829300" y="3748088"/>
          <p14:tracePt t="37886" x="5837238" y="3748088"/>
          <p14:tracePt t="37896" x="5854700" y="3748088"/>
          <p14:tracePt t="37919" x="5862638" y="3760788"/>
          <p14:tracePt t="37926" x="5862638" y="3765550"/>
          <p14:tracePt t="37936" x="5862638" y="3786188"/>
          <p14:tracePt t="37946" x="5862638" y="3808413"/>
          <p14:tracePt t="37952" x="5862638" y="3841750"/>
          <p14:tracePt t="37962" x="5862638" y="3862388"/>
          <p14:tracePt t="37966" x="5862638" y="3887788"/>
          <p14:tracePt t="37976" x="5862638" y="3940175"/>
          <p14:tracePt t="37986" x="5862638" y="3965575"/>
          <p14:tracePt t="37992" x="5849938" y="3998913"/>
          <p14:tracePt t="38002" x="5834063" y="4021138"/>
          <p14:tracePt t="38005" x="5829300" y="4046538"/>
          <p14:tracePt t="38016" x="5816600" y="4087813"/>
          <p14:tracePt t="38026" x="5811838" y="4110038"/>
          <p14:tracePt t="38043" x="5795963" y="4160838"/>
          <p14:tracePt t="38048" x="5786438" y="4181475"/>
          <p14:tracePt t="38058" x="5778500" y="4194175"/>
          <p14:tracePt t="38067" x="5778500" y="4211638"/>
          <p14:tracePt t="38128" x="5778500" y="4216400"/>
          <p14:tracePt t="38137" x="5783263" y="4216400"/>
          <p14:tracePt t="38148" x="5803900" y="4206875"/>
          <p14:tracePt t="38151" x="5808663" y="4203700"/>
          <p14:tracePt t="38164" x="5816600" y="4194175"/>
          <p14:tracePt t="3817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8.1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9328</TotalTime>
  <Words>1228</Words>
  <Application>Microsoft Office PowerPoint</Application>
  <PresentationFormat>On-screen Show (4:3)</PresentationFormat>
  <Paragraphs>205</Paragraphs>
  <Slides>20</Slides>
  <Notes>14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Century Gothic</vt:lpstr>
      <vt:lpstr>Futura</vt:lpstr>
      <vt:lpstr>Helvetica</vt:lpstr>
      <vt:lpstr>Office Theme</vt:lpstr>
      <vt:lpstr>ΕΘΝΙΚΟ ΜΕΤΣΟΒΙΟ ΠΟΛΥΤΕΧΝΕΙΟ ΣΧΟΛΗ ΜΗΧΑΝΟΛΟΓΩΝ ΜΗΧΑΝΙΚΩΝ ΕΡΓΑΣΤΗΡΙΟ ΣΤΟΙΧΕΙΩΝ ΜΗΧΑΝΩΝ  Μάθημα: Στοιχεία Μηχανών ΙI Εξάμηνο 4ο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Τριβολογία</vt:lpstr>
      <vt:lpstr>Φθορά λόγω τριβής</vt:lpstr>
      <vt:lpstr>Συμπλέκτης δίσκων</vt:lpstr>
      <vt:lpstr>Σχεδιασμός δίσκου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Κωνικός συμπλέκτης</vt:lpstr>
      <vt:lpstr>Κωνικός συμπλέκτης- Μοντελοποίηση</vt:lpstr>
      <vt:lpstr>Φυγοκεντρικός συμπλέκτης</vt:lpstr>
      <vt:lpstr>Τέλος παρουσίασης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Μοντελ</dc:title>
  <dc:creator>Nikos</dc:creator>
  <cp:lastModifiedBy>Nikolaos Rogkas</cp:lastModifiedBy>
  <cp:revision>436</cp:revision>
  <dcterms:created xsi:type="dcterms:W3CDTF">2017-10-03T11:27:48Z</dcterms:created>
  <dcterms:modified xsi:type="dcterms:W3CDTF">2020-04-04T12:29:39Z</dcterms:modified>
</cp:coreProperties>
</file>